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15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16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17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18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19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20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21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22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23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24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25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26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27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28.xml" ContentType="application/vnd.openxmlformats-officedocument.presentationml.comments+xml"/>
  <Override PartName="/ppt/notesSlides/notesSlide26.xml" ContentType="application/vnd.openxmlformats-officedocument.presentationml.notesSlide+xml"/>
  <Override PartName="/ppt/comments/comment29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30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31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32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33.xml" ContentType="application/vnd.openxmlformats-officedocument.presentationml.comments+xml"/>
  <Override PartName="/ppt/notesSlides/notesSlide31.xml" ContentType="application/vnd.openxmlformats-officedocument.presentationml.notesSlide+xml"/>
  <Override PartName="/ppt/comments/comment34.xml" ContentType="application/vnd.openxmlformats-officedocument.presentationml.comments+xml"/>
  <Override PartName="/ppt/notesSlides/notesSlide32.xml" ContentType="application/vnd.openxmlformats-officedocument.presentationml.notesSlide+xml"/>
  <Override PartName="/ppt/comments/comment35.xml" ContentType="application/vnd.openxmlformats-officedocument.presentationml.comments+xml"/>
  <Override PartName="/ppt/notesSlides/notesSlide33.xml" ContentType="application/vnd.openxmlformats-officedocument.presentationml.notesSlide+xml"/>
  <Override PartName="/ppt/comments/comment36.xml" ContentType="application/vnd.openxmlformats-officedocument.presentationml.comments+xml"/>
  <Override PartName="/ppt/notesSlides/notesSlide34.xml" ContentType="application/vnd.openxmlformats-officedocument.presentationml.notesSlide+xml"/>
  <Override PartName="/ppt/comments/comment37.xml" ContentType="application/vnd.openxmlformats-officedocument.presentationml.comments+xml"/>
  <Override PartName="/ppt/notesSlides/notesSlide35.xml" ContentType="application/vnd.openxmlformats-officedocument.presentationml.notesSlide+xml"/>
  <Override PartName="/ppt/comments/comment38.xml" ContentType="application/vnd.openxmlformats-officedocument.presentationml.comments+xml"/>
  <Override PartName="/ppt/notesSlides/notesSlide36.xml" ContentType="application/vnd.openxmlformats-officedocument.presentationml.notesSlide+xml"/>
  <Override PartName="/ppt/comments/comment39.xml" ContentType="application/vnd.openxmlformats-officedocument.presentationml.comments+xml"/>
  <Override PartName="/ppt/notesSlides/notesSlide37.xml" ContentType="application/vnd.openxmlformats-officedocument.presentationml.notesSlide+xml"/>
  <Override PartName="/ppt/comments/comment40.xml" ContentType="application/vnd.openxmlformats-officedocument.presentationml.comments+xml"/>
  <Override PartName="/ppt/notesSlides/notesSlide38.xml" ContentType="application/vnd.openxmlformats-officedocument.presentationml.notesSlide+xml"/>
  <Override PartName="/ppt/comments/comment41.xml" ContentType="application/vnd.openxmlformats-officedocument.presentationml.comments+xml"/>
  <Override PartName="/ppt/notesSlides/notesSlide39.xml" ContentType="application/vnd.openxmlformats-officedocument.presentationml.notesSlide+xml"/>
  <Override PartName="/ppt/comments/comment42.xml" ContentType="application/vnd.openxmlformats-officedocument.presentationml.comments+xml"/>
  <Override PartName="/ppt/notesSlides/notesSlide40.xml" ContentType="application/vnd.openxmlformats-officedocument.presentationml.notesSlide+xml"/>
  <Override PartName="/ppt/comments/comment43.xml" ContentType="application/vnd.openxmlformats-officedocument.presentationml.comments+xml"/>
  <Override PartName="/ppt/notesSlides/notesSlide41.xml" ContentType="application/vnd.openxmlformats-officedocument.presentationml.notesSlide+xml"/>
  <Override PartName="/ppt/comments/comment44.xml" ContentType="application/vnd.openxmlformats-officedocument.presentationml.comments+xml"/>
  <Override PartName="/ppt/notesSlides/notesSlide42.xml" ContentType="application/vnd.openxmlformats-officedocument.presentationml.notesSlide+xml"/>
  <Override PartName="/ppt/comments/comment45.xml" ContentType="application/vnd.openxmlformats-officedocument.presentationml.comments+xml"/>
  <Override PartName="/ppt/notesSlides/notesSlide43.xml" ContentType="application/vnd.openxmlformats-officedocument.presentationml.notesSlide+xml"/>
  <Override PartName="/ppt/comments/comment46.xml" ContentType="application/vnd.openxmlformats-officedocument.presentationml.comments+xml"/>
  <Override PartName="/ppt/notesSlides/notesSlide44.xml" ContentType="application/vnd.openxmlformats-officedocument.presentationml.notesSlide+xml"/>
  <Override PartName="/ppt/comments/comment47.xml" ContentType="application/vnd.openxmlformats-officedocument.presentationml.comments+xml"/>
  <Override PartName="/ppt/notesSlides/notesSlide45.xml" ContentType="application/vnd.openxmlformats-officedocument.presentationml.notesSlide+xml"/>
  <Override PartName="/ppt/comments/comment48.xml" ContentType="application/vnd.openxmlformats-officedocument.presentationml.comments+xml"/>
  <Override PartName="/ppt/notesSlides/notesSlide46.xml" ContentType="application/vnd.openxmlformats-officedocument.presentationml.notesSlide+xml"/>
  <Override PartName="/ppt/comments/comment49.xml" ContentType="application/vnd.openxmlformats-officedocument.presentationml.comments+xml"/>
  <Override PartName="/ppt/notesSlides/notesSlide47.xml" ContentType="application/vnd.openxmlformats-officedocument.presentationml.notesSlide+xml"/>
  <Override PartName="/ppt/comments/comment50.xml" ContentType="application/vnd.openxmlformats-officedocument.presentationml.comments+xml"/>
  <Override PartName="/ppt/notesSlides/notesSlide48.xml" ContentType="application/vnd.openxmlformats-officedocument.presentationml.notesSlide+xml"/>
  <Override PartName="/ppt/comments/comment51.xml" ContentType="application/vnd.openxmlformats-officedocument.presentationml.comments+xml"/>
  <Override PartName="/ppt/notesSlides/notesSlide49.xml" ContentType="application/vnd.openxmlformats-officedocument.presentationml.notesSlide+xml"/>
  <Override PartName="/ppt/comments/comment52.xml" ContentType="application/vnd.openxmlformats-officedocument.presentationml.comments+xml"/>
  <Override PartName="/ppt/notesSlides/notesSlide50.xml" ContentType="application/vnd.openxmlformats-officedocument.presentationml.notesSlide+xml"/>
  <Override PartName="/ppt/comments/comment53.xml" ContentType="application/vnd.openxmlformats-officedocument.presentationml.comments+xml"/>
  <Override PartName="/ppt/notesSlides/notesSlide51.xml" ContentType="application/vnd.openxmlformats-officedocument.presentationml.notesSlide+xml"/>
  <Override PartName="/ppt/comments/comment54.xml" ContentType="application/vnd.openxmlformats-officedocument.presentationml.comments+xml"/>
  <Override PartName="/ppt/notesSlides/notesSlide52.xml" ContentType="application/vnd.openxmlformats-officedocument.presentationml.notesSlide+xml"/>
  <Override PartName="/ppt/comments/comment55.xml" ContentType="application/vnd.openxmlformats-officedocument.presentationml.comments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comments/comment56.xml" ContentType="application/vnd.openxmlformats-officedocument.presentationml.comments+xml"/>
  <Override PartName="/ppt/notesSlides/notesSlide54.xml" ContentType="application/vnd.openxmlformats-officedocument.presentationml.notesSlide+xml"/>
  <Override PartName="/ppt/comments/comment57.xml" ContentType="application/vnd.openxmlformats-officedocument.presentationml.comments+xml"/>
  <Override PartName="/ppt/notesSlides/notesSlide55.xml" ContentType="application/vnd.openxmlformats-officedocument.presentationml.notesSlide+xml"/>
  <Override PartName="/ppt/comments/comment58.xml" ContentType="application/vnd.openxmlformats-officedocument.presentationml.comments+xml"/>
  <Override PartName="/ppt/notesSlides/notesSlide56.xml" ContentType="application/vnd.openxmlformats-officedocument.presentationml.notesSlide+xml"/>
  <Override PartName="/ppt/comments/comment59.xml" ContentType="application/vnd.openxmlformats-officedocument.presentationml.comments+xml"/>
  <Override PartName="/ppt/notesSlides/notesSlide57.xml" ContentType="application/vnd.openxmlformats-officedocument.presentationml.notesSlide+xml"/>
  <Override PartName="/ppt/comments/comment60.xml" ContentType="application/vnd.openxmlformats-officedocument.presentationml.comments+xml"/>
  <Override PartName="/ppt/notesSlides/notesSlide58.xml" ContentType="application/vnd.openxmlformats-officedocument.presentationml.notesSlide+xml"/>
  <Override PartName="/ppt/comments/comment61.xml" ContentType="application/vnd.openxmlformats-officedocument.presentationml.comments+xml"/>
  <Override PartName="/ppt/notesSlides/notesSlide59.xml" ContentType="application/vnd.openxmlformats-officedocument.presentationml.notesSlide+xml"/>
  <Override PartName="/ppt/comments/comment62.xml" ContentType="application/vnd.openxmlformats-officedocument.presentationml.comments+xml"/>
  <Override PartName="/ppt/notesSlides/notesSlide60.xml" ContentType="application/vnd.openxmlformats-officedocument.presentationml.notesSlide+xml"/>
  <Override PartName="/ppt/comments/comment63.xml" ContentType="application/vnd.openxmlformats-officedocument.presentationml.comments+xml"/>
  <Override PartName="/ppt/notesSlides/notesSlide61.xml" ContentType="application/vnd.openxmlformats-officedocument.presentationml.notesSlide+xml"/>
  <Override PartName="/ppt/comments/comment64.xml" ContentType="application/vnd.openxmlformats-officedocument.presentationml.comments+xml"/>
  <Override PartName="/ppt/notesSlides/notesSlide62.xml" ContentType="application/vnd.openxmlformats-officedocument.presentationml.notesSlide+xml"/>
  <Override PartName="/ppt/comments/comment65.xml" ContentType="application/vnd.openxmlformats-officedocument.presentationml.comments+xml"/>
  <Override PartName="/ppt/notesSlides/notesSlide63.xml" ContentType="application/vnd.openxmlformats-officedocument.presentationml.notesSlide+xml"/>
  <Override PartName="/ppt/comments/comment66.xml" ContentType="application/vnd.openxmlformats-officedocument.presentationml.comments+xml"/>
  <Override PartName="/ppt/notesSlides/notesSlide64.xml" ContentType="application/vnd.openxmlformats-officedocument.presentationml.notesSlide+xml"/>
  <Override PartName="/ppt/comments/comment67.xml" ContentType="application/vnd.openxmlformats-officedocument.presentationml.comments+xml"/>
  <Override PartName="/ppt/notesSlides/notesSlide65.xml" ContentType="application/vnd.openxmlformats-officedocument.presentationml.notesSlide+xml"/>
  <Override PartName="/ppt/comments/comment68.xml" ContentType="application/vnd.openxmlformats-officedocument.presentationml.comments+xml"/>
  <Override PartName="/ppt/notesSlides/notesSlide66.xml" ContentType="application/vnd.openxmlformats-officedocument.presentationml.notesSlide+xml"/>
  <Override PartName="/ppt/comments/comment69.xml" ContentType="application/vnd.openxmlformats-officedocument.presentationml.comments+xml"/>
  <Override PartName="/ppt/notesSlides/notesSlide67.xml" ContentType="application/vnd.openxmlformats-officedocument.presentationml.notesSlide+xml"/>
  <Override PartName="/ppt/comments/comment70.xml" ContentType="application/vnd.openxmlformats-officedocument.presentationml.comments+xml"/>
  <Override PartName="/ppt/comments/comment71.xml" ContentType="application/vnd.openxmlformats-officedocument.presentationml.comments+xml"/>
  <Override PartName="/ppt/notesSlides/notesSlide68.xml" ContentType="application/vnd.openxmlformats-officedocument.presentationml.notesSlide+xml"/>
  <Override PartName="/ppt/comments/comment72.xml" ContentType="application/vnd.openxmlformats-officedocument.presentationml.comments+xml"/>
  <Override PartName="/ppt/notesSlides/notesSlide69.xml" ContentType="application/vnd.openxmlformats-officedocument.presentationml.notesSlide+xml"/>
  <Override PartName="/ppt/comments/comment73.xml" ContentType="application/vnd.openxmlformats-officedocument.presentationml.comments+xml"/>
  <Override PartName="/ppt/notesSlides/notesSlide70.xml" ContentType="application/vnd.openxmlformats-officedocument.presentationml.notesSlide+xml"/>
  <Override PartName="/ppt/comments/comment74.xml" ContentType="application/vnd.openxmlformats-officedocument.presentationml.comments+xml"/>
  <Override PartName="/ppt/notesSlides/notesSlide71.xml" ContentType="application/vnd.openxmlformats-officedocument.presentationml.notesSlide+xml"/>
  <Override PartName="/ppt/comments/comment75.xml" ContentType="application/vnd.openxmlformats-officedocument.presentationml.comments+xml"/>
  <Override PartName="/ppt/notesSlides/notesSlide72.xml" ContentType="application/vnd.openxmlformats-officedocument.presentationml.notesSlide+xml"/>
  <Override PartName="/ppt/comments/comment76.xml" ContentType="application/vnd.openxmlformats-officedocument.presentationml.comments+xml"/>
  <Override PartName="/ppt/notesSlides/notesSlide73.xml" ContentType="application/vnd.openxmlformats-officedocument.presentationml.notesSlide+xml"/>
  <Override PartName="/ppt/comments/comment77.xml" ContentType="application/vnd.openxmlformats-officedocument.presentationml.comments+xml"/>
  <Override PartName="/ppt/notesSlides/notesSlide74.xml" ContentType="application/vnd.openxmlformats-officedocument.presentationml.notesSlide+xml"/>
  <Override PartName="/ppt/comments/comment78.xml" ContentType="application/vnd.openxmlformats-officedocument.presentationml.comments+xml"/>
  <Override PartName="/ppt/notesSlides/notesSlide75.xml" ContentType="application/vnd.openxmlformats-officedocument.presentationml.notesSlide+xml"/>
  <Override PartName="/ppt/comments/comment79.xml" ContentType="application/vnd.openxmlformats-officedocument.presentationml.comments+xml"/>
  <Override PartName="/ppt/notesSlides/notesSlide76.xml" ContentType="application/vnd.openxmlformats-officedocument.presentationml.notesSlide+xml"/>
  <Override PartName="/ppt/comments/comment80.xml" ContentType="application/vnd.openxmlformats-officedocument.presentationml.comments+xml"/>
  <Override PartName="/ppt/notesSlides/notesSlide77.xml" ContentType="application/vnd.openxmlformats-officedocument.presentationml.notesSlide+xml"/>
  <Override PartName="/ppt/comments/comment81.xml" ContentType="application/vnd.openxmlformats-officedocument.presentationml.comments+xml"/>
  <Override PartName="/ppt/notesSlides/notesSlide78.xml" ContentType="application/vnd.openxmlformats-officedocument.presentationml.notesSlide+xml"/>
  <Override PartName="/ppt/comments/comment82.xml" ContentType="application/vnd.openxmlformats-officedocument.presentationml.comments+xml"/>
  <Override PartName="/ppt/notesSlides/notesSlide79.xml" ContentType="application/vnd.openxmlformats-officedocument.presentationml.notesSlide+xml"/>
  <Override PartName="/ppt/comments/comment83.xml" ContentType="application/vnd.openxmlformats-officedocument.presentationml.comments+xml"/>
  <Override PartName="/ppt/comments/comment84.xml" ContentType="application/vnd.openxmlformats-officedocument.presentationml.comments+xml"/>
  <Override PartName="/ppt/comments/comment85.xml" ContentType="application/vnd.openxmlformats-officedocument.presentationml.comments+xml"/>
  <Override PartName="/ppt/comments/comment86.xml" ContentType="application/vnd.openxmlformats-officedocument.presentationml.comments+xml"/>
  <Override PartName="/ppt/notesSlides/notesSlide80.xml" ContentType="application/vnd.openxmlformats-officedocument.presentationml.notesSlide+xml"/>
  <Override PartName="/ppt/comments/comment87.xml" ContentType="application/vnd.openxmlformats-officedocument.presentationml.comments+xml"/>
  <Override PartName="/ppt/comments/comment88.xml" ContentType="application/vnd.openxmlformats-officedocument.presentationml.comments+xml"/>
  <Override PartName="/ppt/notesSlides/notesSlide81.xml" ContentType="application/vnd.openxmlformats-officedocument.presentationml.notesSlide+xml"/>
  <Override PartName="/ppt/comments/comment89.xml" ContentType="application/vnd.openxmlformats-officedocument.presentationml.comments+xml"/>
  <Override PartName="/ppt/notesSlides/notesSlide82.xml" ContentType="application/vnd.openxmlformats-officedocument.presentationml.notesSlide+xml"/>
  <Override PartName="/ppt/comments/comment90.xml" ContentType="application/vnd.openxmlformats-officedocument.presentationml.comments+xml"/>
  <Override PartName="/ppt/notesSlides/notesSlide83.xml" ContentType="application/vnd.openxmlformats-officedocument.presentationml.notesSlide+xml"/>
  <Override PartName="/ppt/comments/comment91.xml" ContentType="application/vnd.openxmlformats-officedocument.presentationml.comments+xml"/>
  <Override PartName="/ppt/notesSlides/notesSlide84.xml" ContentType="application/vnd.openxmlformats-officedocument.presentationml.notesSlide+xml"/>
  <Override PartName="/ppt/comments/comment92.xml" ContentType="application/vnd.openxmlformats-officedocument.presentationml.comments+xml"/>
  <Override PartName="/ppt/notesSlides/notesSlide85.xml" ContentType="application/vnd.openxmlformats-officedocument.presentationml.notesSlide+xml"/>
  <Override PartName="/ppt/comments/comment93.xml" ContentType="application/vnd.openxmlformats-officedocument.presentationml.comments+xml"/>
  <Override PartName="/ppt/notesSlides/notesSlide86.xml" ContentType="application/vnd.openxmlformats-officedocument.presentationml.notesSlide+xml"/>
  <Override PartName="/ppt/comments/comment94.xml" ContentType="application/vnd.openxmlformats-officedocument.presentationml.comments+xml"/>
  <Override PartName="/ppt/notesSlides/notesSlide87.xml" ContentType="application/vnd.openxmlformats-officedocument.presentationml.notesSlide+xml"/>
  <Override PartName="/ppt/comments/comment95.xml" ContentType="application/vnd.openxmlformats-officedocument.presentationml.comments+xml"/>
  <Override PartName="/ppt/notesSlides/notesSlide88.xml" ContentType="application/vnd.openxmlformats-officedocument.presentationml.notesSlide+xml"/>
  <Override PartName="/ppt/comments/comment96.xml" ContentType="application/vnd.openxmlformats-officedocument.presentationml.comments+xml"/>
  <Override PartName="/ppt/notesSlides/notesSlide89.xml" ContentType="application/vnd.openxmlformats-officedocument.presentationml.notesSlide+xml"/>
  <Override PartName="/ppt/comments/comment97.xml" ContentType="application/vnd.openxmlformats-officedocument.presentationml.comments+xml"/>
  <Override PartName="/ppt/comments/comment98.xml" ContentType="application/vnd.openxmlformats-officedocument.presentationml.comments+xml"/>
  <Override PartName="/ppt/notesSlides/notesSlide9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omments/comment99.xml" ContentType="application/vnd.openxmlformats-officedocument.presentationml.comments+xml"/>
  <Override PartName="/ppt/notesSlides/notesSlide91.xml" ContentType="application/vnd.openxmlformats-officedocument.presentationml.notesSlide+xml"/>
  <Override PartName="/ppt/comments/comment100.xml" ContentType="application/vnd.openxmlformats-officedocument.presentationml.comments+xml"/>
  <Override PartName="/ppt/notesSlides/notesSlide9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omments/comment101.xml" ContentType="application/vnd.openxmlformats-officedocument.presentationml.comments+xml"/>
  <Override PartName="/ppt/notesSlides/notesSlide93.xml" ContentType="application/vnd.openxmlformats-officedocument.presentationml.notesSlide+xml"/>
  <Override PartName="/ppt/comments/comment102.xml" ContentType="application/vnd.openxmlformats-officedocument.presentationml.comments+xml"/>
  <Override PartName="/ppt/comments/comment103.xml" ContentType="application/vnd.openxmlformats-officedocument.presentationml.comments+xml"/>
  <Override PartName="/ppt/notesSlides/notesSlide94.xml" ContentType="application/vnd.openxmlformats-officedocument.presentationml.notesSlide+xml"/>
  <Override PartName="/ppt/comments/comment104.xml" ContentType="application/vnd.openxmlformats-officedocument.presentationml.comments+xml"/>
  <Override PartName="/ppt/notesSlides/notesSlide95.xml" ContentType="application/vnd.openxmlformats-officedocument.presentationml.notesSlide+xml"/>
  <Override PartName="/ppt/comments/comment105.xml" ContentType="application/vnd.openxmlformats-officedocument.presentationml.comments+xml"/>
  <Override PartName="/ppt/notesSlides/notesSlide96.xml" ContentType="application/vnd.openxmlformats-officedocument.presentationml.notesSlide+xml"/>
  <Override PartName="/ppt/comments/comment10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9"/>
  </p:notesMasterIdLst>
  <p:sldIdLst>
    <p:sldId id="257" r:id="rId2"/>
    <p:sldId id="256" r:id="rId3"/>
    <p:sldId id="448" r:id="rId4"/>
    <p:sldId id="388" r:id="rId5"/>
    <p:sldId id="389" r:id="rId6"/>
    <p:sldId id="390" r:id="rId7"/>
    <p:sldId id="391" r:id="rId8"/>
    <p:sldId id="392" r:id="rId9"/>
    <p:sldId id="393" r:id="rId10"/>
    <p:sldId id="521" r:id="rId11"/>
    <p:sldId id="394" r:id="rId12"/>
    <p:sldId id="395" r:id="rId13"/>
    <p:sldId id="397" r:id="rId14"/>
    <p:sldId id="399" r:id="rId15"/>
    <p:sldId id="400" r:id="rId16"/>
    <p:sldId id="403" r:id="rId17"/>
    <p:sldId id="402" r:id="rId18"/>
    <p:sldId id="404" r:id="rId19"/>
    <p:sldId id="405" r:id="rId20"/>
    <p:sldId id="406" r:id="rId21"/>
    <p:sldId id="415" r:id="rId22"/>
    <p:sldId id="443" r:id="rId23"/>
    <p:sldId id="444" r:id="rId24"/>
    <p:sldId id="512" r:id="rId25"/>
    <p:sldId id="519" r:id="rId26"/>
    <p:sldId id="520" r:id="rId27"/>
    <p:sldId id="523" r:id="rId28"/>
    <p:sldId id="445" r:id="rId29"/>
    <p:sldId id="449" r:id="rId30"/>
    <p:sldId id="447" r:id="rId31"/>
    <p:sldId id="517" r:id="rId32"/>
    <p:sldId id="518" r:id="rId33"/>
    <p:sldId id="522" r:id="rId34"/>
    <p:sldId id="446" r:id="rId35"/>
    <p:sldId id="425" r:id="rId36"/>
    <p:sldId id="428" r:id="rId37"/>
    <p:sldId id="429" r:id="rId38"/>
    <p:sldId id="430" r:id="rId39"/>
    <p:sldId id="450" r:id="rId40"/>
    <p:sldId id="451" r:id="rId41"/>
    <p:sldId id="516" r:id="rId42"/>
    <p:sldId id="453" r:id="rId43"/>
    <p:sldId id="433" r:id="rId44"/>
    <p:sldId id="437" r:id="rId45"/>
    <p:sldId id="438" r:id="rId46"/>
    <p:sldId id="439" r:id="rId47"/>
    <p:sldId id="440" r:id="rId48"/>
    <p:sldId id="454" r:id="rId49"/>
    <p:sldId id="455" r:id="rId50"/>
    <p:sldId id="456" r:id="rId51"/>
    <p:sldId id="457" r:id="rId52"/>
    <p:sldId id="458" r:id="rId53"/>
    <p:sldId id="459" r:id="rId54"/>
    <p:sldId id="460" r:id="rId55"/>
    <p:sldId id="461" r:id="rId56"/>
    <p:sldId id="462" r:id="rId57"/>
    <p:sldId id="463" r:id="rId58"/>
    <p:sldId id="464" r:id="rId59"/>
    <p:sldId id="465" r:id="rId60"/>
    <p:sldId id="466" r:id="rId61"/>
    <p:sldId id="467" r:id="rId62"/>
    <p:sldId id="468" r:id="rId63"/>
    <p:sldId id="469" r:id="rId64"/>
    <p:sldId id="473" r:id="rId65"/>
    <p:sldId id="474" r:id="rId66"/>
    <p:sldId id="475" r:id="rId67"/>
    <p:sldId id="476" r:id="rId68"/>
    <p:sldId id="477" r:id="rId69"/>
    <p:sldId id="478" r:id="rId70"/>
    <p:sldId id="479" r:id="rId71"/>
    <p:sldId id="480" r:id="rId72"/>
    <p:sldId id="511" r:id="rId73"/>
    <p:sldId id="483" r:id="rId74"/>
    <p:sldId id="481" r:id="rId75"/>
    <p:sldId id="482" r:id="rId76"/>
    <p:sldId id="484" r:id="rId77"/>
    <p:sldId id="485" r:id="rId78"/>
    <p:sldId id="486" r:id="rId79"/>
    <p:sldId id="487" r:id="rId80"/>
    <p:sldId id="489" r:id="rId81"/>
    <p:sldId id="488" r:id="rId82"/>
    <p:sldId id="490" r:id="rId83"/>
    <p:sldId id="491" r:id="rId84"/>
    <p:sldId id="492" r:id="rId85"/>
    <p:sldId id="493" r:id="rId86"/>
    <p:sldId id="494" r:id="rId87"/>
    <p:sldId id="495" r:id="rId88"/>
    <p:sldId id="499" r:id="rId89"/>
    <p:sldId id="500" r:id="rId90"/>
    <p:sldId id="501" r:id="rId91"/>
    <p:sldId id="502" r:id="rId92"/>
    <p:sldId id="503" r:id="rId93"/>
    <p:sldId id="504" r:id="rId94"/>
    <p:sldId id="505" r:id="rId95"/>
    <p:sldId id="506" r:id="rId96"/>
    <p:sldId id="507" r:id="rId97"/>
    <p:sldId id="508" r:id="rId98"/>
    <p:sldId id="509" r:id="rId99"/>
    <p:sldId id="515" r:id="rId100"/>
    <p:sldId id="510" r:id="rId101"/>
    <p:sldId id="496" r:id="rId102"/>
    <p:sldId id="497" r:id="rId103"/>
    <p:sldId id="498" r:id="rId104"/>
    <p:sldId id="513" r:id="rId105"/>
    <p:sldId id="514" r:id="rId106"/>
    <p:sldId id="387" r:id="rId107"/>
    <p:sldId id="442" r:id="rId10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:3" initials="TT" lastIdx="6" clrIdx="0"/>
  <p:cmAuthor id="2" name="ST:4" initials="TT" lastIdx="6" clrIdx="1"/>
  <p:cmAuthor id="3" name="ST:5" initials="TT" lastIdx="8" clrIdx="2"/>
  <p:cmAuthor id="4" name="ST:1" initials="TT" lastIdx="202" clrIdx="3"/>
  <p:cmAuthor id="5" name="ST:2" initials="TT" lastIdx="129" clrIdx="4"/>
  <p:cmAuthor id="6" name="ST:9" initials="TT" lastIdx="146" clrIdx="5"/>
  <p:cmAuthor id="7" name="ST:6" initials="TT" lastIdx="2" clrIdx="6"/>
  <p:cmAuthor id="8" name="ST:7" initials="TT" lastIdx="5" clrIdx="7"/>
  <p:cmAuthor id="9" name="ST:8" initials="TT" lastIdx="114" clrIdx="8"/>
  <p:cmAuthor id="10" name="ST:10" initials="TT" lastIdx="112" clrIdx="9"/>
  <p:cmAuthor id="11" name="ST:11" initials="TT" lastIdx="9" clrIdx="10"/>
  <p:cmAuthor id="12" name="ST:12" initials="TT" lastIdx="30" clrIdx="11"/>
  <p:cmAuthor id="13" name="ST:13" initials="TT" lastIdx="1" clrIdx="12"/>
  <p:cmAuthor id="14" name="ST:14" initials="TT" lastIdx="52" clrIdx="13"/>
  <p:cmAuthor id="15" name="ST:15" initials="TT" lastIdx="104" clrIdx="14"/>
  <p:cmAuthor id="16" name="ST:16" initials="TT" lastIdx="93" clrIdx="15"/>
  <p:cmAuthor id="17" name="ST:17" initials="TT" lastIdx="4" clrIdx="16"/>
  <p:cmAuthor id="18" name="ST:18" initials="TT" lastIdx="1" clrIdx="17"/>
  <p:cmAuthor id="19" name="ST:19" initials="TT" lastIdx="15" clrIdx="1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141"/>
    <a:srgbClr val="66FF99"/>
    <a:srgbClr val="FF33CC"/>
    <a:srgbClr val="F0AD00"/>
    <a:srgbClr val="E9A7D6"/>
    <a:srgbClr val="00002C"/>
    <a:srgbClr val="0099CC"/>
    <a:srgbClr val="000000"/>
    <a:srgbClr val="EC767C"/>
    <a:srgbClr val="414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2" autoAdjust="0"/>
    <p:restoredTop sz="67848" autoAdjust="0"/>
  </p:normalViewPr>
  <p:slideViewPr>
    <p:cSldViewPr snapToGrid="0" snapToObjects="1">
      <p:cViewPr varScale="1">
        <p:scale>
          <a:sx n="75" d="100"/>
          <a:sy n="75" d="100"/>
        </p:scale>
        <p:origin x="1373" y="5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3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code\clustered_course\s_2015\final_digital_library\misc\udk_necropolis_agg_b128_tt_eb_2dga_vtex_slt96_ts32x32_4x_8k-win7-extr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code\clustered_course\s_2015\final_digital_library\misc\udk_necropolis_agg_b128_tt_eb_2dga_vtex_so_slt96_ts32x32_4x_8k-win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5646552824078028E-2"/>
          <c:y val="0.25647695700619172"/>
          <c:w val="0.52404446644276381"/>
          <c:h val="0.62946526187756391"/>
        </c:manualLayout>
      </c:layout>
      <c:areaChart>
        <c:grouping val="stacked"/>
        <c:varyColors val="0"/>
        <c:ser>
          <c:idx val="18"/>
          <c:order val="0"/>
          <c:tx>
            <c:strRef>
              <c:f>'Chart-less commit'!$B$1</c:f>
              <c:strCache>
                <c:ptCount val="1"/>
                <c:pt idx="0">
                  <c:v>RenderModel</c:v>
                </c:pt>
              </c:strCache>
            </c:strRef>
          </c:tx>
          <c:spPr>
            <a:solidFill>
              <a:srgbClr val="FFFF00">
                <a:alpha val="60000"/>
              </a:srgbClr>
            </a:solidFill>
          </c:spPr>
          <c:cat>
            <c:numRef>
              <c:f>'Chart-less commit'!$A$2:$A$401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'Chart-less commit'!$B$2:$B$401</c:f>
              <c:numCache>
                <c:formatCode>General</c:formatCode>
                <c:ptCount val="400"/>
                <c:pt idx="0">
                  <c:v>1.4527000000000001</c:v>
                </c:pt>
                <c:pt idx="1">
                  <c:v>1.9783999999999999</c:v>
                </c:pt>
                <c:pt idx="2">
                  <c:v>1.9420999999999999</c:v>
                </c:pt>
                <c:pt idx="3">
                  <c:v>1.9590000000000001</c:v>
                </c:pt>
                <c:pt idx="4">
                  <c:v>1.8505</c:v>
                </c:pt>
                <c:pt idx="5">
                  <c:v>1.8541000000000001</c:v>
                </c:pt>
                <c:pt idx="6">
                  <c:v>1.8472999999999999</c:v>
                </c:pt>
                <c:pt idx="7">
                  <c:v>2.3365</c:v>
                </c:pt>
                <c:pt idx="8">
                  <c:v>1.8628</c:v>
                </c:pt>
                <c:pt idx="9">
                  <c:v>1.8541000000000001</c:v>
                </c:pt>
                <c:pt idx="10">
                  <c:v>1.8547</c:v>
                </c:pt>
                <c:pt idx="11">
                  <c:v>2.3347000000000002</c:v>
                </c:pt>
                <c:pt idx="12">
                  <c:v>1.8491</c:v>
                </c:pt>
                <c:pt idx="13">
                  <c:v>1.8540000000000001</c:v>
                </c:pt>
                <c:pt idx="14">
                  <c:v>1.8481000000000001</c:v>
                </c:pt>
                <c:pt idx="15">
                  <c:v>2.3380000000000001</c:v>
                </c:pt>
                <c:pt idx="16">
                  <c:v>1.8531</c:v>
                </c:pt>
                <c:pt idx="17">
                  <c:v>1.8557999999999999</c:v>
                </c:pt>
                <c:pt idx="18">
                  <c:v>1.8429</c:v>
                </c:pt>
                <c:pt idx="19">
                  <c:v>1.8494999999999999</c:v>
                </c:pt>
                <c:pt idx="20">
                  <c:v>1.8462000000000001</c:v>
                </c:pt>
                <c:pt idx="21">
                  <c:v>1.8456999999999999</c:v>
                </c:pt>
                <c:pt idx="22">
                  <c:v>1.8475999999999999</c:v>
                </c:pt>
                <c:pt idx="23">
                  <c:v>1.8472</c:v>
                </c:pt>
                <c:pt idx="24">
                  <c:v>1.8463000000000001</c:v>
                </c:pt>
                <c:pt idx="25">
                  <c:v>1.8476999999999999</c:v>
                </c:pt>
                <c:pt idx="26">
                  <c:v>1.8525</c:v>
                </c:pt>
                <c:pt idx="27">
                  <c:v>1.8493999999999999</c:v>
                </c:pt>
                <c:pt idx="28">
                  <c:v>1.853</c:v>
                </c:pt>
                <c:pt idx="29">
                  <c:v>1.8453999999999999</c:v>
                </c:pt>
                <c:pt idx="30">
                  <c:v>1.8452</c:v>
                </c:pt>
                <c:pt idx="31">
                  <c:v>1.8483000000000001</c:v>
                </c:pt>
                <c:pt idx="32">
                  <c:v>1.8509</c:v>
                </c:pt>
                <c:pt idx="33">
                  <c:v>1.8402000000000001</c:v>
                </c:pt>
                <c:pt idx="34">
                  <c:v>1.843</c:v>
                </c:pt>
                <c:pt idx="35">
                  <c:v>1.8475999999999999</c:v>
                </c:pt>
                <c:pt idx="36">
                  <c:v>1.8462000000000001</c:v>
                </c:pt>
                <c:pt idx="37">
                  <c:v>1.8507</c:v>
                </c:pt>
                <c:pt idx="38">
                  <c:v>1.8496999999999999</c:v>
                </c:pt>
                <c:pt idx="39">
                  <c:v>1.8502000000000001</c:v>
                </c:pt>
                <c:pt idx="40">
                  <c:v>1.8464</c:v>
                </c:pt>
                <c:pt idx="41">
                  <c:v>1.853</c:v>
                </c:pt>
                <c:pt idx="42">
                  <c:v>1.8366</c:v>
                </c:pt>
                <c:pt idx="43">
                  <c:v>1.845</c:v>
                </c:pt>
                <c:pt idx="44">
                  <c:v>1.8540000000000001</c:v>
                </c:pt>
                <c:pt idx="45">
                  <c:v>1.8471</c:v>
                </c:pt>
                <c:pt idx="46">
                  <c:v>1.8424</c:v>
                </c:pt>
                <c:pt idx="47">
                  <c:v>1.8332999999999999</c:v>
                </c:pt>
                <c:pt idx="48">
                  <c:v>1.8467</c:v>
                </c:pt>
                <c:pt idx="49">
                  <c:v>1.8394999999999999</c:v>
                </c:pt>
                <c:pt idx="50">
                  <c:v>1.8472999999999999</c:v>
                </c:pt>
                <c:pt idx="51">
                  <c:v>1.8441000000000001</c:v>
                </c:pt>
                <c:pt idx="52">
                  <c:v>1.8516999999999999</c:v>
                </c:pt>
                <c:pt idx="53">
                  <c:v>1.8519000000000001</c:v>
                </c:pt>
                <c:pt idx="54">
                  <c:v>1.8568</c:v>
                </c:pt>
                <c:pt idx="55">
                  <c:v>1.8563000000000001</c:v>
                </c:pt>
                <c:pt idx="56">
                  <c:v>2.3565</c:v>
                </c:pt>
                <c:pt idx="57">
                  <c:v>1.8657999999999999</c:v>
                </c:pt>
                <c:pt idx="58">
                  <c:v>1.8787</c:v>
                </c:pt>
                <c:pt idx="59">
                  <c:v>1.8672</c:v>
                </c:pt>
                <c:pt idx="60">
                  <c:v>1.8652</c:v>
                </c:pt>
                <c:pt idx="61">
                  <c:v>1.8736999999999999</c:v>
                </c:pt>
                <c:pt idx="62">
                  <c:v>1.8791</c:v>
                </c:pt>
                <c:pt idx="63">
                  <c:v>1.8952</c:v>
                </c:pt>
                <c:pt idx="64">
                  <c:v>1.8888</c:v>
                </c:pt>
                <c:pt idx="65">
                  <c:v>1.8869</c:v>
                </c:pt>
                <c:pt idx="66">
                  <c:v>1.8849</c:v>
                </c:pt>
                <c:pt idx="67">
                  <c:v>2.3776000000000002</c:v>
                </c:pt>
                <c:pt idx="68">
                  <c:v>1.8879999999999999</c:v>
                </c:pt>
                <c:pt idx="69">
                  <c:v>1.8879999999999999</c:v>
                </c:pt>
                <c:pt idx="70">
                  <c:v>1.8838999999999999</c:v>
                </c:pt>
                <c:pt idx="71">
                  <c:v>1.8812</c:v>
                </c:pt>
                <c:pt idx="72">
                  <c:v>1.8823000000000001</c:v>
                </c:pt>
                <c:pt idx="73">
                  <c:v>2.3666999999999998</c:v>
                </c:pt>
                <c:pt idx="74">
                  <c:v>1.8827</c:v>
                </c:pt>
                <c:pt idx="75">
                  <c:v>1.8819999999999999</c:v>
                </c:pt>
                <c:pt idx="76">
                  <c:v>1.885</c:v>
                </c:pt>
                <c:pt idx="77">
                  <c:v>1.8895</c:v>
                </c:pt>
                <c:pt idx="78">
                  <c:v>1.8929</c:v>
                </c:pt>
                <c:pt idx="79">
                  <c:v>1.9056999999999999</c:v>
                </c:pt>
                <c:pt idx="80">
                  <c:v>2.3908</c:v>
                </c:pt>
                <c:pt idx="81">
                  <c:v>1.8996</c:v>
                </c:pt>
                <c:pt idx="82">
                  <c:v>1.9018999999999999</c:v>
                </c:pt>
                <c:pt idx="83">
                  <c:v>1.9057999999999999</c:v>
                </c:pt>
                <c:pt idx="84">
                  <c:v>1.911</c:v>
                </c:pt>
                <c:pt idx="85">
                  <c:v>1.8983000000000001</c:v>
                </c:pt>
                <c:pt idx="86">
                  <c:v>1.8992</c:v>
                </c:pt>
                <c:pt idx="87">
                  <c:v>1.9033</c:v>
                </c:pt>
                <c:pt idx="88">
                  <c:v>1.8973</c:v>
                </c:pt>
                <c:pt idx="89">
                  <c:v>1.9097</c:v>
                </c:pt>
                <c:pt idx="90">
                  <c:v>1.9078999999999999</c:v>
                </c:pt>
                <c:pt idx="91">
                  <c:v>1.9096</c:v>
                </c:pt>
                <c:pt idx="92">
                  <c:v>1.9291</c:v>
                </c:pt>
                <c:pt idx="93">
                  <c:v>1.9298999999999999</c:v>
                </c:pt>
                <c:pt idx="94">
                  <c:v>1.9287000000000001</c:v>
                </c:pt>
                <c:pt idx="95">
                  <c:v>1.9194</c:v>
                </c:pt>
                <c:pt idx="96">
                  <c:v>1.9127000000000001</c:v>
                </c:pt>
                <c:pt idx="97">
                  <c:v>1.9251</c:v>
                </c:pt>
                <c:pt idx="98">
                  <c:v>1.9328000000000001</c:v>
                </c:pt>
                <c:pt idx="99">
                  <c:v>1.9308000000000001</c:v>
                </c:pt>
                <c:pt idx="100">
                  <c:v>1.9282999999999999</c:v>
                </c:pt>
                <c:pt idx="101">
                  <c:v>2.4043999999999999</c:v>
                </c:pt>
                <c:pt idx="102">
                  <c:v>1.9292</c:v>
                </c:pt>
                <c:pt idx="103">
                  <c:v>1.9524999999999999</c:v>
                </c:pt>
                <c:pt idx="104">
                  <c:v>1.9579</c:v>
                </c:pt>
                <c:pt idx="105">
                  <c:v>1.9549000000000001</c:v>
                </c:pt>
                <c:pt idx="106">
                  <c:v>1.9642999999999999</c:v>
                </c:pt>
                <c:pt idx="107">
                  <c:v>1.9542999999999999</c:v>
                </c:pt>
                <c:pt idx="108">
                  <c:v>1.9644999999999999</c:v>
                </c:pt>
                <c:pt idx="109">
                  <c:v>1.9513</c:v>
                </c:pt>
                <c:pt idx="110">
                  <c:v>1.9602999999999999</c:v>
                </c:pt>
                <c:pt idx="111">
                  <c:v>1.9552</c:v>
                </c:pt>
                <c:pt idx="112">
                  <c:v>2.4401999999999999</c:v>
                </c:pt>
                <c:pt idx="113">
                  <c:v>1.9503999999999999</c:v>
                </c:pt>
                <c:pt idx="114">
                  <c:v>1.9476</c:v>
                </c:pt>
                <c:pt idx="115">
                  <c:v>1.9524999999999999</c:v>
                </c:pt>
                <c:pt idx="116">
                  <c:v>1.9599</c:v>
                </c:pt>
                <c:pt idx="117">
                  <c:v>1.9669000000000001</c:v>
                </c:pt>
                <c:pt idx="118">
                  <c:v>1.9650000000000001</c:v>
                </c:pt>
                <c:pt idx="119">
                  <c:v>1.9818</c:v>
                </c:pt>
                <c:pt idx="120">
                  <c:v>1.9799</c:v>
                </c:pt>
                <c:pt idx="121">
                  <c:v>1.9974000000000001</c:v>
                </c:pt>
                <c:pt idx="122">
                  <c:v>1.9796</c:v>
                </c:pt>
                <c:pt idx="123">
                  <c:v>2.4857999999999998</c:v>
                </c:pt>
                <c:pt idx="124">
                  <c:v>1.9955000000000001</c:v>
                </c:pt>
                <c:pt idx="125">
                  <c:v>1.9977</c:v>
                </c:pt>
                <c:pt idx="126">
                  <c:v>1.9992000000000001</c:v>
                </c:pt>
                <c:pt idx="127">
                  <c:v>2.0142000000000002</c:v>
                </c:pt>
                <c:pt idx="128">
                  <c:v>2.0158999999999998</c:v>
                </c:pt>
                <c:pt idx="129">
                  <c:v>2.0173000000000001</c:v>
                </c:pt>
                <c:pt idx="130">
                  <c:v>2.0274000000000001</c:v>
                </c:pt>
                <c:pt idx="131">
                  <c:v>2.0308000000000002</c:v>
                </c:pt>
                <c:pt idx="132">
                  <c:v>2.0537000000000001</c:v>
                </c:pt>
                <c:pt idx="133">
                  <c:v>2.0436999999999999</c:v>
                </c:pt>
                <c:pt idx="134">
                  <c:v>2.0522999999999998</c:v>
                </c:pt>
                <c:pt idx="135">
                  <c:v>2.0724999999999998</c:v>
                </c:pt>
                <c:pt idx="136">
                  <c:v>2.0665</c:v>
                </c:pt>
                <c:pt idx="137">
                  <c:v>2.089</c:v>
                </c:pt>
                <c:pt idx="138">
                  <c:v>2.0828000000000002</c:v>
                </c:pt>
                <c:pt idx="139">
                  <c:v>2.1025999999999998</c:v>
                </c:pt>
                <c:pt idx="140">
                  <c:v>2.105</c:v>
                </c:pt>
                <c:pt idx="141">
                  <c:v>2.1221999999999999</c:v>
                </c:pt>
                <c:pt idx="142">
                  <c:v>2.1328</c:v>
                </c:pt>
                <c:pt idx="143">
                  <c:v>2.1518000000000002</c:v>
                </c:pt>
                <c:pt idx="144">
                  <c:v>2.1419000000000001</c:v>
                </c:pt>
                <c:pt idx="145">
                  <c:v>2.1524000000000001</c:v>
                </c:pt>
                <c:pt idx="146">
                  <c:v>2.17</c:v>
                </c:pt>
                <c:pt idx="147">
                  <c:v>2.1743999999999999</c:v>
                </c:pt>
                <c:pt idx="148">
                  <c:v>2.1901000000000002</c:v>
                </c:pt>
                <c:pt idx="149">
                  <c:v>2.2222</c:v>
                </c:pt>
                <c:pt idx="150">
                  <c:v>2.2124999999999999</c:v>
                </c:pt>
                <c:pt idx="151">
                  <c:v>2.2336999999999998</c:v>
                </c:pt>
                <c:pt idx="152">
                  <c:v>2.2524999999999999</c:v>
                </c:pt>
                <c:pt idx="153">
                  <c:v>2.2528000000000001</c:v>
                </c:pt>
                <c:pt idx="154">
                  <c:v>2.2818999999999998</c:v>
                </c:pt>
                <c:pt idx="155">
                  <c:v>2.2875999999999999</c:v>
                </c:pt>
                <c:pt idx="156">
                  <c:v>2.2927</c:v>
                </c:pt>
                <c:pt idx="157">
                  <c:v>2.2852999999999999</c:v>
                </c:pt>
                <c:pt idx="158">
                  <c:v>2.3416999999999999</c:v>
                </c:pt>
                <c:pt idx="159">
                  <c:v>2.3464999999999998</c:v>
                </c:pt>
                <c:pt idx="160">
                  <c:v>2.8369</c:v>
                </c:pt>
                <c:pt idx="161">
                  <c:v>2.3555999999999999</c:v>
                </c:pt>
                <c:pt idx="162">
                  <c:v>2.3692000000000002</c:v>
                </c:pt>
                <c:pt idx="163">
                  <c:v>2.3696999999999999</c:v>
                </c:pt>
                <c:pt idx="164">
                  <c:v>2.3868999999999998</c:v>
                </c:pt>
                <c:pt idx="165">
                  <c:v>2.3835000000000002</c:v>
                </c:pt>
                <c:pt idx="166">
                  <c:v>2.3595000000000002</c:v>
                </c:pt>
                <c:pt idx="167">
                  <c:v>2.3593999999999999</c:v>
                </c:pt>
                <c:pt idx="168">
                  <c:v>2.3746</c:v>
                </c:pt>
                <c:pt idx="169">
                  <c:v>2.3652000000000002</c:v>
                </c:pt>
                <c:pt idx="170">
                  <c:v>2.3582000000000001</c:v>
                </c:pt>
                <c:pt idx="171">
                  <c:v>2.8656000000000001</c:v>
                </c:pt>
                <c:pt idx="172">
                  <c:v>2.3774000000000002</c:v>
                </c:pt>
                <c:pt idx="173">
                  <c:v>2.3597000000000001</c:v>
                </c:pt>
                <c:pt idx="174">
                  <c:v>2.3451</c:v>
                </c:pt>
                <c:pt idx="175">
                  <c:v>2.3107000000000002</c:v>
                </c:pt>
                <c:pt idx="176">
                  <c:v>2.3089</c:v>
                </c:pt>
                <c:pt idx="177">
                  <c:v>2.2597</c:v>
                </c:pt>
                <c:pt idx="178">
                  <c:v>2.2443</c:v>
                </c:pt>
                <c:pt idx="179">
                  <c:v>2.23</c:v>
                </c:pt>
                <c:pt idx="180">
                  <c:v>2.6924000000000001</c:v>
                </c:pt>
                <c:pt idx="181">
                  <c:v>2.2115</c:v>
                </c:pt>
                <c:pt idx="182">
                  <c:v>2.1920000000000002</c:v>
                </c:pt>
                <c:pt idx="183">
                  <c:v>2.1913</c:v>
                </c:pt>
                <c:pt idx="184">
                  <c:v>2.1718000000000002</c:v>
                </c:pt>
                <c:pt idx="185">
                  <c:v>2.1678000000000002</c:v>
                </c:pt>
                <c:pt idx="186">
                  <c:v>2.1513</c:v>
                </c:pt>
                <c:pt idx="187">
                  <c:v>2.1671999999999998</c:v>
                </c:pt>
                <c:pt idx="188">
                  <c:v>2.1358000000000001</c:v>
                </c:pt>
                <c:pt idx="189">
                  <c:v>2.1282000000000001</c:v>
                </c:pt>
                <c:pt idx="190">
                  <c:v>2.1255000000000002</c:v>
                </c:pt>
                <c:pt idx="191">
                  <c:v>2.6223000000000001</c:v>
                </c:pt>
                <c:pt idx="192">
                  <c:v>2.0836000000000001</c:v>
                </c:pt>
                <c:pt idx="193">
                  <c:v>2.0848</c:v>
                </c:pt>
                <c:pt idx="194">
                  <c:v>2.0630000000000002</c:v>
                </c:pt>
                <c:pt idx="195">
                  <c:v>2.0632999999999999</c:v>
                </c:pt>
                <c:pt idx="196">
                  <c:v>2.0369000000000002</c:v>
                </c:pt>
                <c:pt idx="197">
                  <c:v>2.0482</c:v>
                </c:pt>
                <c:pt idx="198">
                  <c:v>2.0474999999999999</c:v>
                </c:pt>
                <c:pt idx="199">
                  <c:v>2.5512999999999999</c:v>
                </c:pt>
                <c:pt idx="200">
                  <c:v>2.0215999999999998</c:v>
                </c:pt>
                <c:pt idx="201">
                  <c:v>2.0192000000000001</c:v>
                </c:pt>
                <c:pt idx="202">
                  <c:v>2.0333999999999999</c:v>
                </c:pt>
                <c:pt idx="203">
                  <c:v>2.0472999999999999</c:v>
                </c:pt>
                <c:pt idx="204">
                  <c:v>2.1061999999999999</c:v>
                </c:pt>
                <c:pt idx="205">
                  <c:v>2.0790000000000002</c:v>
                </c:pt>
                <c:pt idx="206">
                  <c:v>2.0909</c:v>
                </c:pt>
                <c:pt idx="207">
                  <c:v>2.1318999999999999</c:v>
                </c:pt>
                <c:pt idx="208">
                  <c:v>2.1082000000000001</c:v>
                </c:pt>
                <c:pt idx="209">
                  <c:v>2.1244000000000001</c:v>
                </c:pt>
                <c:pt idx="210">
                  <c:v>2.1212</c:v>
                </c:pt>
                <c:pt idx="211">
                  <c:v>2.1046999999999998</c:v>
                </c:pt>
                <c:pt idx="212">
                  <c:v>2.1139999999999999</c:v>
                </c:pt>
                <c:pt idx="213">
                  <c:v>2.1292</c:v>
                </c:pt>
                <c:pt idx="214">
                  <c:v>2.1160000000000001</c:v>
                </c:pt>
                <c:pt idx="215">
                  <c:v>2.6227999999999998</c:v>
                </c:pt>
                <c:pt idx="216">
                  <c:v>2.1040000000000001</c:v>
                </c:pt>
                <c:pt idx="217">
                  <c:v>2.109</c:v>
                </c:pt>
                <c:pt idx="218">
                  <c:v>2.9272</c:v>
                </c:pt>
                <c:pt idx="219">
                  <c:v>2.1049000000000002</c:v>
                </c:pt>
                <c:pt idx="220">
                  <c:v>2.6190000000000002</c:v>
                </c:pt>
                <c:pt idx="221">
                  <c:v>2.1036000000000001</c:v>
                </c:pt>
                <c:pt idx="222">
                  <c:v>2.1214</c:v>
                </c:pt>
                <c:pt idx="223">
                  <c:v>2.1196000000000002</c:v>
                </c:pt>
                <c:pt idx="224">
                  <c:v>2.1029</c:v>
                </c:pt>
                <c:pt idx="225">
                  <c:v>2.0996999999999999</c:v>
                </c:pt>
                <c:pt idx="226">
                  <c:v>2.1061999999999999</c:v>
                </c:pt>
                <c:pt idx="227">
                  <c:v>2.0947</c:v>
                </c:pt>
                <c:pt idx="228">
                  <c:v>2.1032999999999999</c:v>
                </c:pt>
                <c:pt idx="229">
                  <c:v>2.0914999999999999</c:v>
                </c:pt>
                <c:pt idx="230">
                  <c:v>2.0949</c:v>
                </c:pt>
                <c:pt idx="231">
                  <c:v>2.1143000000000001</c:v>
                </c:pt>
                <c:pt idx="232">
                  <c:v>2.1345000000000001</c:v>
                </c:pt>
                <c:pt idx="233">
                  <c:v>2.6034999999999999</c:v>
                </c:pt>
                <c:pt idx="234">
                  <c:v>2.1501000000000001</c:v>
                </c:pt>
                <c:pt idx="235">
                  <c:v>2.1669999999999998</c:v>
                </c:pt>
                <c:pt idx="236">
                  <c:v>2.1775000000000002</c:v>
                </c:pt>
                <c:pt idx="237">
                  <c:v>2.2187000000000001</c:v>
                </c:pt>
                <c:pt idx="238">
                  <c:v>2.2181000000000002</c:v>
                </c:pt>
                <c:pt idx="239">
                  <c:v>2.2549999999999999</c:v>
                </c:pt>
                <c:pt idx="240">
                  <c:v>2.2709999999999999</c:v>
                </c:pt>
                <c:pt idx="241">
                  <c:v>2.2627999999999999</c:v>
                </c:pt>
                <c:pt idx="242">
                  <c:v>2.2414999999999998</c:v>
                </c:pt>
                <c:pt idx="243">
                  <c:v>2.7884000000000002</c:v>
                </c:pt>
                <c:pt idx="244">
                  <c:v>2.3239000000000001</c:v>
                </c:pt>
                <c:pt idx="245">
                  <c:v>2.8384999999999998</c:v>
                </c:pt>
                <c:pt idx="246">
                  <c:v>2.3538000000000001</c:v>
                </c:pt>
                <c:pt idx="247">
                  <c:v>2.3641999999999999</c:v>
                </c:pt>
                <c:pt idx="248">
                  <c:v>2.3475000000000001</c:v>
                </c:pt>
                <c:pt idx="249">
                  <c:v>2.3041999999999998</c:v>
                </c:pt>
                <c:pt idx="250">
                  <c:v>2.2865000000000002</c:v>
                </c:pt>
                <c:pt idx="251">
                  <c:v>2.7963</c:v>
                </c:pt>
                <c:pt idx="252">
                  <c:v>2.3083999999999998</c:v>
                </c:pt>
                <c:pt idx="253">
                  <c:v>2.3315999999999999</c:v>
                </c:pt>
                <c:pt idx="254">
                  <c:v>2.3109000000000002</c:v>
                </c:pt>
                <c:pt idx="255">
                  <c:v>2.2938000000000001</c:v>
                </c:pt>
                <c:pt idx="256">
                  <c:v>2.2949000000000002</c:v>
                </c:pt>
                <c:pt idx="257">
                  <c:v>2.2810000000000001</c:v>
                </c:pt>
                <c:pt idx="258">
                  <c:v>2.2618999999999998</c:v>
                </c:pt>
                <c:pt idx="259">
                  <c:v>2.6547999999999998</c:v>
                </c:pt>
                <c:pt idx="260">
                  <c:v>2.0977999999999999</c:v>
                </c:pt>
                <c:pt idx="261">
                  <c:v>2.0821999999999998</c:v>
                </c:pt>
                <c:pt idx="262">
                  <c:v>2.0908000000000002</c:v>
                </c:pt>
                <c:pt idx="263">
                  <c:v>2.1042000000000001</c:v>
                </c:pt>
                <c:pt idx="264">
                  <c:v>2.1272000000000002</c:v>
                </c:pt>
                <c:pt idx="265">
                  <c:v>2.1530999999999998</c:v>
                </c:pt>
                <c:pt idx="266">
                  <c:v>2.1366000000000001</c:v>
                </c:pt>
                <c:pt idx="267">
                  <c:v>2.0905</c:v>
                </c:pt>
                <c:pt idx="268">
                  <c:v>2.0550000000000002</c:v>
                </c:pt>
                <c:pt idx="269">
                  <c:v>2.1459999999999999</c:v>
                </c:pt>
                <c:pt idx="270">
                  <c:v>2.3014999999999999</c:v>
                </c:pt>
                <c:pt idx="271">
                  <c:v>2.4679000000000002</c:v>
                </c:pt>
                <c:pt idx="272">
                  <c:v>2.5672000000000001</c:v>
                </c:pt>
                <c:pt idx="273">
                  <c:v>2.5718000000000001</c:v>
                </c:pt>
                <c:pt idx="274">
                  <c:v>2.5438000000000001</c:v>
                </c:pt>
                <c:pt idx="275">
                  <c:v>2.5365000000000002</c:v>
                </c:pt>
                <c:pt idx="276">
                  <c:v>2.4937999999999998</c:v>
                </c:pt>
                <c:pt idx="277">
                  <c:v>2.5055999999999998</c:v>
                </c:pt>
                <c:pt idx="278">
                  <c:v>2.5476000000000001</c:v>
                </c:pt>
                <c:pt idx="279">
                  <c:v>2.5472999999999999</c:v>
                </c:pt>
                <c:pt idx="280">
                  <c:v>2.5760000000000001</c:v>
                </c:pt>
                <c:pt idx="281">
                  <c:v>3.0834000000000001</c:v>
                </c:pt>
                <c:pt idx="282">
                  <c:v>2.6040000000000001</c:v>
                </c:pt>
                <c:pt idx="283">
                  <c:v>2.5798999999999999</c:v>
                </c:pt>
                <c:pt idx="284">
                  <c:v>2.4994999999999998</c:v>
                </c:pt>
                <c:pt idx="285">
                  <c:v>2.4565999999999999</c:v>
                </c:pt>
                <c:pt idx="286">
                  <c:v>2.4296000000000002</c:v>
                </c:pt>
                <c:pt idx="287">
                  <c:v>2.3746</c:v>
                </c:pt>
                <c:pt idx="288">
                  <c:v>2.3485999999999998</c:v>
                </c:pt>
                <c:pt idx="289">
                  <c:v>2.3052000000000001</c:v>
                </c:pt>
                <c:pt idx="290">
                  <c:v>2.2982</c:v>
                </c:pt>
                <c:pt idx="291">
                  <c:v>2.3041</c:v>
                </c:pt>
                <c:pt idx="292">
                  <c:v>2.8346</c:v>
                </c:pt>
                <c:pt idx="293">
                  <c:v>2.3109999999999999</c:v>
                </c:pt>
                <c:pt idx="294">
                  <c:v>2.3180000000000001</c:v>
                </c:pt>
                <c:pt idx="295">
                  <c:v>2.3142</c:v>
                </c:pt>
                <c:pt idx="296">
                  <c:v>2.3199000000000001</c:v>
                </c:pt>
                <c:pt idx="297">
                  <c:v>2.3189000000000002</c:v>
                </c:pt>
                <c:pt idx="298">
                  <c:v>2.3214000000000001</c:v>
                </c:pt>
                <c:pt idx="299">
                  <c:v>2.8058999999999998</c:v>
                </c:pt>
                <c:pt idx="300">
                  <c:v>2.3157000000000001</c:v>
                </c:pt>
                <c:pt idx="301">
                  <c:v>2.3256999999999999</c:v>
                </c:pt>
                <c:pt idx="302">
                  <c:v>2.3208000000000002</c:v>
                </c:pt>
                <c:pt idx="303">
                  <c:v>2.3235999999999999</c:v>
                </c:pt>
                <c:pt idx="304">
                  <c:v>2.3083</c:v>
                </c:pt>
                <c:pt idx="305">
                  <c:v>2.3182</c:v>
                </c:pt>
                <c:pt idx="306">
                  <c:v>2.2765</c:v>
                </c:pt>
                <c:pt idx="307">
                  <c:v>2.2686000000000002</c:v>
                </c:pt>
                <c:pt idx="308">
                  <c:v>2.2665000000000002</c:v>
                </c:pt>
                <c:pt idx="309">
                  <c:v>2.7315</c:v>
                </c:pt>
                <c:pt idx="310">
                  <c:v>2.7833000000000001</c:v>
                </c:pt>
                <c:pt idx="311">
                  <c:v>2.2482000000000002</c:v>
                </c:pt>
                <c:pt idx="312">
                  <c:v>2.2271999999999998</c:v>
                </c:pt>
                <c:pt idx="313">
                  <c:v>2.2303999999999999</c:v>
                </c:pt>
                <c:pt idx="314">
                  <c:v>2.2391999999999999</c:v>
                </c:pt>
                <c:pt idx="315">
                  <c:v>2.2382</c:v>
                </c:pt>
                <c:pt idx="316">
                  <c:v>2.2305000000000001</c:v>
                </c:pt>
                <c:pt idx="317">
                  <c:v>2.2170000000000001</c:v>
                </c:pt>
                <c:pt idx="318">
                  <c:v>2.2120000000000002</c:v>
                </c:pt>
                <c:pt idx="319">
                  <c:v>2.2084000000000001</c:v>
                </c:pt>
                <c:pt idx="320">
                  <c:v>2.2002999999999999</c:v>
                </c:pt>
                <c:pt idx="321">
                  <c:v>2.1804000000000001</c:v>
                </c:pt>
                <c:pt idx="322">
                  <c:v>2.7069999999999999</c:v>
                </c:pt>
                <c:pt idx="323">
                  <c:v>2.6753</c:v>
                </c:pt>
                <c:pt idx="324">
                  <c:v>2.1766999999999999</c:v>
                </c:pt>
                <c:pt idx="325">
                  <c:v>2.1772</c:v>
                </c:pt>
                <c:pt idx="326">
                  <c:v>2.1362999999999999</c:v>
                </c:pt>
                <c:pt idx="327">
                  <c:v>2.1236000000000002</c:v>
                </c:pt>
                <c:pt idx="328">
                  <c:v>2.1214</c:v>
                </c:pt>
                <c:pt idx="329">
                  <c:v>2.09</c:v>
                </c:pt>
                <c:pt idx="330">
                  <c:v>2.0853999999999999</c:v>
                </c:pt>
                <c:pt idx="331">
                  <c:v>2.5838999999999999</c:v>
                </c:pt>
                <c:pt idx="332">
                  <c:v>2.0851999999999999</c:v>
                </c:pt>
                <c:pt idx="333">
                  <c:v>2.0992999999999999</c:v>
                </c:pt>
                <c:pt idx="334">
                  <c:v>2.0958999999999999</c:v>
                </c:pt>
                <c:pt idx="335">
                  <c:v>2.0918999999999999</c:v>
                </c:pt>
                <c:pt idx="336">
                  <c:v>2.1004</c:v>
                </c:pt>
                <c:pt idx="337">
                  <c:v>2.1019999999999999</c:v>
                </c:pt>
                <c:pt idx="338">
                  <c:v>2.1057000000000001</c:v>
                </c:pt>
                <c:pt idx="339">
                  <c:v>2.0958000000000001</c:v>
                </c:pt>
                <c:pt idx="340">
                  <c:v>2.5777999999999999</c:v>
                </c:pt>
                <c:pt idx="341">
                  <c:v>2.0981000000000001</c:v>
                </c:pt>
                <c:pt idx="342">
                  <c:v>2.1067999999999998</c:v>
                </c:pt>
                <c:pt idx="343">
                  <c:v>2.1328</c:v>
                </c:pt>
                <c:pt idx="344">
                  <c:v>2.1046</c:v>
                </c:pt>
                <c:pt idx="345">
                  <c:v>2.5954999999999999</c:v>
                </c:pt>
                <c:pt idx="346">
                  <c:v>2.1006</c:v>
                </c:pt>
                <c:pt idx="347">
                  <c:v>2.1116000000000001</c:v>
                </c:pt>
                <c:pt idx="348">
                  <c:v>2.1011000000000002</c:v>
                </c:pt>
                <c:pt idx="349">
                  <c:v>2.0945</c:v>
                </c:pt>
                <c:pt idx="350">
                  <c:v>2.1114999999999999</c:v>
                </c:pt>
                <c:pt idx="351">
                  <c:v>2.1019000000000001</c:v>
                </c:pt>
                <c:pt idx="352">
                  <c:v>2.1217000000000001</c:v>
                </c:pt>
                <c:pt idx="353">
                  <c:v>2.13</c:v>
                </c:pt>
                <c:pt idx="354">
                  <c:v>2.6303000000000001</c:v>
                </c:pt>
                <c:pt idx="355">
                  <c:v>2.1402999999999999</c:v>
                </c:pt>
                <c:pt idx="356">
                  <c:v>2.1402999999999999</c:v>
                </c:pt>
                <c:pt idx="357">
                  <c:v>2.1354000000000002</c:v>
                </c:pt>
                <c:pt idx="358">
                  <c:v>2.1431</c:v>
                </c:pt>
                <c:pt idx="359">
                  <c:v>2.6522999999999999</c:v>
                </c:pt>
                <c:pt idx="360">
                  <c:v>2.1505999999999998</c:v>
                </c:pt>
                <c:pt idx="361">
                  <c:v>2.1594000000000002</c:v>
                </c:pt>
                <c:pt idx="362">
                  <c:v>2.1551</c:v>
                </c:pt>
                <c:pt idx="363">
                  <c:v>2.1543999999999999</c:v>
                </c:pt>
                <c:pt idx="364">
                  <c:v>2.1631</c:v>
                </c:pt>
                <c:pt idx="365">
                  <c:v>2.1522999999999999</c:v>
                </c:pt>
                <c:pt idx="366">
                  <c:v>2.6793999999999998</c:v>
                </c:pt>
                <c:pt idx="367">
                  <c:v>2.1648000000000001</c:v>
                </c:pt>
                <c:pt idx="368">
                  <c:v>2.1920999999999999</c:v>
                </c:pt>
                <c:pt idx="369">
                  <c:v>2.1840000000000002</c:v>
                </c:pt>
                <c:pt idx="370">
                  <c:v>2.1869000000000001</c:v>
                </c:pt>
                <c:pt idx="371">
                  <c:v>2.1960999999999999</c:v>
                </c:pt>
                <c:pt idx="372">
                  <c:v>2.1787000000000001</c:v>
                </c:pt>
                <c:pt idx="373">
                  <c:v>2.1850000000000001</c:v>
                </c:pt>
                <c:pt idx="374">
                  <c:v>2.1798999999999999</c:v>
                </c:pt>
                <c:pt idx="375">
                  <c:v>2.1766000000000001</c:v>
                </c:pt>
                <c:pt idx="376">
                  <c:v>2.1956000000000002</c:v>
                </c:pt>
                <c:pt idx="377">
                  <c:v>2.7082000000000002</c:v>
                </c:pt>
                <c:pt idx="378">
                  <c:v>2.1817000000000002</c:v>
                </c:pt>
                <c:pt idx="379">
                  <c:v>2.1772</c:v>
                </c:pt>
                <c:pt idx="380">
                  <c:v>2.1989999999999998</c:v>
                </c:pt>
                <c:pt idx="381">
                  <c:v>2.1951999999999998</c:v>
                </c:pt>
                <c:pt idx="382">
                  <c:v>2.1922999999999999</c:v>
                </c:pt>
                <c:pt idx="383">
                  <c:v>2.1848999999999998</c:v>
                </c:pt>
                <c:pt idx="384">
                  <c:v>2.7065000000000001</c:v>
                </c:pt>
                <c:pt idx="385">
                  <c:v>2.1905000000000001</c:v>
                </c:pt>
                <c:pt idx="386">
                  <c:v>2.1677</c:v>
                </c:pt>
                <c:pt idx="387">
                  <c:v>2.1890000000000001</c:v>
                </c:pt>
                <c:pt idx="388">
                  <c:v>2.1926000000000001</c:v>
                </c:pt>
                <c:pt idx="389">
                  <c:v>2.2027999999999999</c:v>
                </c:pt>
                <c:pt idx="390">
                  <c:v>2.2046000000000001</c:v>
                </c:pt>
                <c:pt idx="391">
                  <c:v>2.7126000000000001</c:v>
                </c:pt>
                <c:pt idx="392">
                  <c:v>2.1972999999999998</c:v>
                </c:pt>
                <c:pt idx="393">
                  <c:v>2.1804000000000001</c:v>
                </c:pt>
                <c:pt idx="394">
                  <c:v>2.1913999999999998</c:v>
                </c:pt>
                <c:pt idx="395">
                  <c:v>2.1804000000000001</c:v>
                </c:pt>
                <c:pt idx="396">
                  <c:v>2.1905000000000001</c:v>
                </c:pt>
                <c:pt idx="397">
                  <c:v>2.1779999999999999</c:v>
                </c:pt>
                <c:pt idx="398">
                  <c:v>2.7241</c:v>
                </c:pt>
                <c:pt idx="399">
                  <c:v>2.1821000000000002</c:v>
                </c:pt>
              </c:numCache>
            </c:numRef>
          </c:val>
        </c:ser>
        <c:ser>
          <c:idx val="0"/>
          <c:order val="1"/>
          <c:tx>
            <c:strRef>
              <c:f>'Chart-less commit'!$C$1</c:f>
              <c:strCache>
                <c:ptCount val="1"/>
                <c:pt idx="0">
                  <c:v>FindUniqueClusters</c:v>
                </c:pt>
              </c:strCache>
            </c:strRef>
          </c:tx>
          <c:spPr>
            <a:solidFill>
              <a:srgbClr val="9BBB59">
                <a:lumMod val="75000"/>
                <a:alpha val="60000"/>
              </a:srgbClr>
            </a:solidFill>
          </c:spPr>
          <c:cat>
            <c:numRef>
              <c:f>'Chart-less commit'!$A$2:$A$401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'Chart-less commit'!$C$2:$C$401</c:f>
              <c:numCache>
                <c:formatCode>General</c:formatCode>
                <c:ptCount val="400"/>
                <c:pt idx="0">
                  <c:v>1.5928</c:v>
                </c:pt>
                <c:pt idx="1">
                  <c:v>1.7419</c:v>
                </c:pt>
                <c:pt idx="2">
                  <c:v>1.6967000000000001</c:v>
                </c:pt>
                <c:pt idx="3">
                  <c:v>1.7133</c:v>
                </c:pt>
                <c:pt idx="4">
                  <c:v>1.6202000000000001</c:v>
                </c:pt>
                <c:pt idx="5">
                  <c:v>1.629</c:v>
                </c:pt>
                <c:pt idx="6">
                  <c:v>1.6214999999999999</c:v>
                </c:pt>
                <c:pt idx="7">
                  <c:v>1.6067</c:v>
                </c:pt>
                <c:pt idx="8">
                  <c:v>1.6102000000000001</c:v>
                </c:pt>
                <c:pt idx="9">
                  <c:v>1.6282000000000001</c:v>
                </c:pt>
                <c:pt idx="10">
                  <c:v>1.6560999999999999</c:v>
                </c:pt>
                <c:pt idx="11">
                  <c:v>1.6198999999999999</c:v>
                </c:pt>
                <c:pt idx="12">
                  <c:v>1.6105</c:v>
                </c:pt>
                <c:pt idx="13">
                  <c:v>1.6419999999999999</c:v>
                </c:pt>
                <c:pt idx="14">
                  <c:v>1.6019000000000001</c:v>
                </c:pt>
                <c:pt idx="15">
                  <c:v>1.6367</c:v>
                </c:pt>
                <c:pt idx="16">
                  <c:v>1.6094999999999999</c:v>
                </c:pt>
                <c:pt idx="17">
                  <c:v>1.6238999999999999</c:v>
                </c:pt>
                <c:pt idx="18">
                  <c:v>1.653</c:v>
                </c:pt>
                <c:pt idx="19">
                  <c:v>1.6195999999999999</c:v>
                </c:pt>
                <c:pt idx="20">
                  <c:v>2.0962999999999998</c:v>
                </c:pt>
                <c:pt idx="21">
                  <c:v>1.6168</c:v>
                </c:pt>
                <c:pt idx="22">
                  <c:v>1.6373</c:v>
                </c:pt>
                <c:pt idx="23">
                  <c:v>1.6047</c:v>
                </c:pt>
                <c:pt idx="24">
                  <c:v>1.6333</c:v>
                </c:pt>
                <c:pt idx="25">
                  <c:v>2.0950000000000002</c:v>
                </c:pt>
                <c:pt idx="26">
                  <c:v>1.6309</c:v>
                </c:pt>
                <c:pt idx="27">
                  <c:v>1.6064000000000001</c:v>
                </c:pt>
                <c:pt idx="28">
                  <c:v>1.637</c:v>
                </c:pt>
                <c:pt idx="29">
                  <c:v>1.6313</c:v>
                </c:pt>
                <c:pt idx="30">
                  <c:v>1.6359999999999999</c:v>
                </c:pt>
                <c:pt idx="31">
                  <c:v>1.6255999999999999</c:v>
                </c:pt>
                <c:pt idx="32">
                  <c:v>1.6173999999999999</c:v>
                </c:pt>
                <c:pt idx="33">
                  <c:v>1.6326000000000001</c:v>
                </c:pt>
                <c:pt idx="34">
                  <c:v>1.6074999999999999</c:v>
                </c:pt>
                <c:pt idx="35">
                  <c:v>1.6339999999999999</c:v>
                </c:pt>
                <c:pt idx="36">
                  <c:v>1.6355999999999999</c:v>
                </c:pt>
                <c:pt idx="37">
                  <c:v>1.6469</c:v>
                </c:pt>
                <c:pt idx="38">
                  <c:v>1.5999000000000001</c:v>
                </c:pt>
                <c:pt idx="39">
                  <c:v>1.6516999999999999</c:v>
                </c:pt>
                <c:pt idx="40">
                  <c:v>1.6417999999999999</c:v>
                </c:pt>
                <c:pt idx="41">
                  <c:v>1.6419999999999999</c:v>
                </c:pt>
                <c:pt idx="42">
                  <c:v>1.6323000000000001</c:v>
                </c:pt>
                <c:pt idx="43">
                  <c:v>1.6317999999999999</c:v>
                </c:pt>
                <c:pt idx="44">
                  <c:v>1.6032999999999999</c:v>
                </c:pt>
                <c:pt idx="45">
                  <c:v>1.6265000000000001</c:v>
                </c:pt>
                <c:pt idx="46">
                  <c:v>1.6265000000000001</c:v>
                </c:pt>
                <c:pt idx="47">
                  <c:v>1.6289</c:v>
                </c:pt>
                <c:pt idx="48">
                  <c:v>1.6208</c:v>
                </c:pt>
                <c:pt idx="49">
                  <c:v>1.6462000000000001</c:v>
                </c:pt>
                <c:pt idx="50">
                  <c:v>1.5942000000000001</c:v>
                </c:pt>
                <c:pt idx="51">
                  <c:v>1.6265000000000001</c:v>
                </c:pt>
                <c:pt idx="52">
                  <c:v>1.6123000000000001</c:v>
                </c:pt>
                <c:pt idx="53">
                  <c:v>1.6345000000000001</c:v>
                </c:pt>
                <c:pt idx="54">
                  <c:v>1.6435999999999999</c:v>
                </c:pt>
                <c:pt idx="55">
                  <c:v>1.6640999999999999</c:v>
                </c:pt>
                <c:pt idx="56">
                  <c:v>1.6355</c:v>
                </c:pt>
                <c:pt idx="57">
                  <c:v>1.6428</c:v>
                </c:pt>
                <c:pt idx="58">
                  <c:v>1.6681999999999999</c:v>
                </c:pt>
                <c:pt idx="59">
                  <c:v>1.6367</c:v>
                </c:pt>
                <c:pt idx="60">
                  <c:v>1.7003999999999999</c:v>
                </c:pt>
                <c:pt idx="61">
                  <c:v>1.6511</c:v>
                </c:pt>
                <c:pt idx="62">
                  <c:v>1.677</c:v>
                </c:pt>
                <c:pt idx="63">
                  <c:v>1.6687000000000001</c:v>
                </c:pt>
                <c:pt idx="64">
                  <c:v>1.6704000000000001</c:v>
                </c:pt>
                <c:pt idx="65">
                  <c:v>1.6711</c:v>
                </c:pt>
                <c:pt idx="66">
                  <c:v>1.6494</c:v>
                </c:pt>
                <c:pt idx="67">
                  <c:v>1.6304000000000001</c:v>
                </c:pt>
                <c:pt idx="68">
                  <c:v>1.6406000000000001</c:v>
                </c:pt>
                <c:pt idx="69">
                  <c:v>1.667</c:v>
                </c:pt>
                <c:pt idx="70">
                  <c:v>2.0903</c:v>
                </c:pt>
                <c:pt idx="71">
                  <c:v>1.6201000000000001</c:v>
                </c:pt>
                <c:pt idx="72">
                  <c:v>1.6484000000000001</c:v>
                </c:pt>
                <c:pt idx="73">
                  <c:v>1.6353</c:v>
                </c:pt>
                <c:pt idx="74">
                  <c:v>1.6584000000000001</c:v>
                </c:pt>
                <c:pt idx="75">
                  <c:v>1.6315999999999999</c:v>
                </c:pt>
                <c:pt idx="76">
                  <c:v>2.0688</c:v>
                </c:pt>
                <c:pt idx="77">
                  <c:v>1.6511</c:v>
                </c:pt>
                <c:pt idx="78">
                  <c:v>1.6420999999999999</c:v>
                </c:pt>
                <c:pt idx="79">
                  <c:v>1.6072</c:v>
                </c:pt>
                <c:pt idx="80">
                  <c:v>1.6317999999999999</c:v>
                </c:pt>
                <c:pt idx="81">
                  <c:v>1.6278999999999999</c:v>
                </c:pt>
                <c:pt idx="82">
                  <c:v>1.6345000000000001</c:v>
                </c:pt>
                <c:pt idx="83">
                  <c:v>1.6208</c:v>
                </c:pt>
                <c:pt idx="84">
                  <c:v>1.6069</c:v>
                </c:pt>
                <c:pt idx="85">
                  <c:v>1.6528</c:v>
                </c:pt>
                <c:pt idx="86">
                  <c:v>1.5956999999999999</c:v>
                </c:pt>
                <c:pt idx="87">
                  <c:v>1.6069</c:v>
                </c:pt>
                <c:pt idx="88">
                  <c:v>1.6256999999999999</c:v>
                </c:pt>
                <c:pt idx="89">
                  <c:v>1.6681999999999999</c:v>
                </c:pt>
                <c:pt idx="90">
                  <c:v>1.6472</c:v>
                </c:pt>
                <c:pt idx="91">
                  <c:v>1.6414</c:v>
                </c:pt>
                <c:pt idx="92">
                  <c:v>1.6420999999999999</c:v>
                </c:pt>
                <c:pt idx="93">
                  <c:v>1.6917</c:v>
                </c:pt>
                <c:pt idx="94">
                  <c:v>1.6606000000000001</c:v>
                </c:pt>
                <c:pt idx="95">
                  <c:v>1.6731</c:v>
                </c:pt>
                <c:pt idx="96">
                  <c:v>1.6375</c:v>
                </c:pt>
                <c:pt idx="97">
                  <c:v>1.6213</c:v>
                </c:pt>
                <c:pt idx="98">
                  <c:v>1.6594</c:v>
                </c:pt>
                <c:pt idx="99">
                  <c:v>1.6701999999999999</c:v>
                </c:pt>
                <c:pt idx="100">
                  <c:v>2.1577000000000002</c:v>
                </c:pt>
                <c:pt idx="101">
                  <c:v>1.7060999999999999</c:v>
                </c:pt>
                <c:pt idx="102">
                  <c:v>1.6616</c:v>
                </c:pt>
                <c:pt idx="103">
                  <c:v>1.6798999999999999</c:v>
                </c:pt>
                <c:pt idx="104">
                  <c:v>1.6831</c:v>
                </c:pt>
                <c:pt idx="105">
                  <c:v>2.1884999999999999</c:v>
                </c:pt>
                <c:pt idx="106">
                  <c:v>1.6694</c:v>
                </c:pt>
                <c:pt idx="107">
                  <c:v>1.7070000000000001</c:v>
                </c:pt>
                <c:pt idx="108">
                  <c:v>1.7139</c:v>
                </c:pt>
                <c:pt idx="109">
                  <c:v>1.7031000000000001</c:v>
                </c:pt>
                <c:pt idx="110">
                  <c:v>1.6459999999999999</c:v>
                </c:pt>
                <c:pt idx="111">
                  <c:v>2.1537999999999999</c:v>
                </c:pt>
                <c:pt idx="112">
                  <c:v>1.6724000000000001</c:v>
                </c:pt>
                <c:pt idx="113">
                  <c:v>1.647</c:v>
                </c:pt>
                <c:pt idx="114">
                  <c:v>1.6724000000000001</c:v>
                </c:pt>
                <c:pt idx="115">
                  <c:v>1.6762999999999999</c:v>
                </c:pt>
                <c:pt idx="116">
                  <c:v>1.6987000000000001</c:v>
                </c:pt>
                <c:pt idx="117">
                  <c:v>1.6787000000000001</c:v>
                </c:pt>
                <c:pt idx="118">
                  <c:v>1.6879999999999999</c:v>
                </c:pt>
                <c:pt idx="119">
                  <c:v>1.6553</c:v>
                </c:pt>
                <c:pt idx="120">
                  <c:v>1.6704000000000001</c:v>
                </c:pt>
                <c:pt idx="121">
                  <c:v>1.6748000000000001</c:v>
                </c:pt>
                <c:pt idx="122">
                  <c:v>1.6807000000000001</c:v>
                </c:pt>
                <c:pt idx="123">
                  <c:v>1.6981999999999999</c:v>
                </c:pt>
                <c:pt idx="124">
                  <c:v>1.6698999999999999</c:v>
                </c:pt>
                <c:pt idx="125">
                  <c:v>1.6884999999999999</c:v>
                </c:pt>
                <c:pt idx="126">
                  <c:v>1.6694</c:v>
                </c:pt>
                <c:pt idx="127">
                  <c:v>1.7025999999999999</c:v>
                </c:pt>
                <c:pt idx="128">
                  <c:v>1.6567000000000001</c:v>
                </c:pt>
                <c:pt idx="129">
                  <c:v>1.6679999999999999</c:v>
                </c:pt>
                <c:pt idx="130">
                  <c:v>1.6914</c:v>
                </c:pt>
                <c:pt idx="131">
                  <c:v>1.6875</c:v>
                </c:pt>
                <c:pt idx="132">
                  <c:v>1.7226999999999999</c:v>
                </c:pt>
                <c:pt idx="133">
                  <c:v>1.7373000000000001</c:v>
                </c:pt>
                <c:pt idx="134">
                  <c:v>1.6714</c:v>
                </c:pt>
                <c:pt idx="135">
                  <c:v>1.665</c:v>
                </c:pt>
                <c:pt idx="136">
                  <c:v>2.1410999999999998</c:v>
                </c:pt>
                <c:pt idx="137">
                  <c:v>1.7075</c:v>
                </c:pt>
                <c:pt idx="138">
                  <c:v>1.7045999999999999</c:v>
                </c:pt>
                <c:pt idx="139">
                  <c:v>1.7143999999999999</c:v>
                </c:pt>
                <c:pt idx="140">
                  <c:v>1.7090000000000001</c:v>
                </c:pt>
                <c:pt idx="141">
                  <c:v>1.6801999999999999</c:v>
                </c:pt>
                <c:pt idx="142">
                  <c:v>1.7265999999999999</c:v>
                </c:pt>
                <c:pt idx="143">
                  <c:v>1.6909000000000001</c:v>
                </c:pt>
                <c:pt idx="144">
                  <c:v>1.7256</c:v>
                </c:pt>
                <c:pt idx="145">
                  <c:v>1.7036</c:v>
                </c:pt>
                <c:pt idx="146">
                  <c:v>1.7290000000000001</c:v>
                </c:pt>
                <c:pt idx="147">
                  <c:v>1.7217</c:v>
                </c:pt>
                <c:pt idx="148">
                  <c:v>1.7226999999999999</c:v>
                </c:pt>
                <c:pt idx="149">
                  <c:v>1.6978</c:v>
                </c:pt>
                <c:pt idx="150">
                  <c:v>1.7290000000000001</c:v>
                </c:pt>
                <c:pt idx="151">
                  <c:v>1.7284999999999999</c:v>
                </c:pt>
                <c:pt idx="152">
                  <c:v>1.7103999999999999</c:v>
                </c:pt>
                <c:pt idx="153">
                  <c:v>1.7212000000000001</c:v>
                </c:pt>
                <c:pt idx="154">
                  <c:v>1.7265999999999999</c:v>
                </c:pt>
                <c:pt idx="155">
                  <c:v>1.6992</c:v>
                </c:pt>
                <c:pt idx="156">
                  <c:v>2.1816</c:v>
                </c:pt>
                <c:pt idx="157">
                  <c:v>2.1694</c:v>
                </c:pt>
                <c:pt idx="158">
                  <c:v>2.1812</c:v>
                </c:pt>
                <c:pt idx="159">
                  <c:v>2.1597</c:v>
                </c:pt>
                <c:pt idx="160">
                  <c:v>1.75</c:v>
                </c:pt>
                <c:pt idx="161">
                  <c:v>1.7162999999999999</c:v>
                </c:pt>
                <c:pt idx="162">
                  <c:v>1.6978</c:v>
                </c:pt>
                <c:pt idx="163">
                  <c:v>1.7084999999999999</c:v>
                </c:pt>
                <c:pt idx="164">
                  <c:v>1.6870000000000001</c:v>
                </c:pt>
                <c:pt idx="165">
                  <c:v>1.6831</c:v>
                </c:pt>
                <c:pt idx="166">
                  <c:v>1.7103999999999999</c:v>
                </c:pt>
                <c:pt idx="167">
                  <c:v>1.6942999999999999</c:v>
                </c:pt>
                <c:pt idx="168">
                  <c:v>1.7060999999999999</c:v>
                </c:pt>
                <c:pt idx="169">
                  <c:v>1.7025999999999999</c:v>
                </c:pt>
                <c:pt idx="170">
                  <c:v>1.7393000000000001</c:v>
                </c:pt>
                <c:pt idx="171">
                  <c:v>1.748</c:v>
                </c:pt>
                <c:pt idx="172">
                  <c:v>1.7045999999999999</c:v>
                </c:pt>
                <c:pt idx="173">
                  <c:v>1.7304999999999999</c:v>
                </c:pt>
                <c:pt idx="174">
                  <c:v>1.7304999999999999</c:v>
                </c:pt>
                <c:pt idx="175">
                  <c:v>1.6987000000000001</c:v>
                </c:pt>
                <c:pt idx="176">
                  <c:v>1.7334000000000001</c:v>
                </c:pt>
                <c:pt idx="177">
                  <c:v>1.71</c:v>
                </c:pt>
                <c:pt idx="178">
                  <c:v>1.7020999999999999</c:v>
                </c:pt>
                <c:pt idx="179">
                  <c:v>1.6987000000000001</c:v>
                </c:pt>
                <c:pt idx="180">
                  <c:v>1.7323999999999999</c:v>
                </c:pt>
                <c:pt idx="181">
                  <c:v>1.7206999999999999</c:v>
                </c:pt>
                <c:pt idx="182">
                  <c:v>1.7064999999999999</c:v>
                </c:pt>
                <c:pt idx="183">
                  <c:v>1.7432000000000001</c:v>
                </c:pt>
                <c:pt idx="184">
                  <c:v>1.7319</c:v>
                </c:pt>
                <c:pt idx="185">
                  <c:v>1.7084999999999999</c:v>
                </c:pt>
                <c:pt idx="186">
                  <c:v>1.6978</c:v>
                </c:pt>
                <c:pt idx="187">
                  <c:v>1.6973</c:v>
                </c:pt>
                <c:pt idx="188">
                  <c:v>1.708</c:v>
                </c:pt>
                <c:pt idx="189">
                  <c:v>1.7139</c:v>
                </c:pt>
                <c:pt idx="190">
                  <c:v>1.7036</c:v>
                </c:pt>
                <c:pt idx="191">
                  <c:v>1.7012</c:v>
                </c:pt>
                <c:pt idx="192">
                  <c:v>2.1890000000000001</c:v>
                </c:pt>
                <c:pt idx="193">
                  <c:v>1.6958</c:v>
                </c:pt>
                <c:pt idx="194">
                  <c:v>1.7114</c:v>
                </c:pt>
                <c:pt idx="195">
                  <c:v>1.7275</c:v>
                </c:pt>
                <c:pt idx="196">
                  <c:v>1.7528999999999999</c:v>
                </c:pt>
                <c:pt idx="197">
                  <c:v>1.7123999999999999</c:v>
                </c:pt>
                <c:pt idx="198">
                  <c:v>1.6992</c:v>
                </c:pt>
                <c:pt idx="199">
                  <c:v>1.6973</c:v>
                </c:pt>
                <c:pt idx="200">
                  <c:v>2.1631</c:v>
                </c:pt>
                <c:pt idx="201">
                  <c:v>1.6978</c:v>
                </c:pt>
                <c:pt idx="202">
                  <c:v>1.7162999999999999</c:v>
                </c:pt>
                <c:pt idx="203">
                  <c:v>1.7212000000000001</c:v>
                </c:pt>
                <c:pt idx="204">
                  <c:v>1.7290000000000001</c:v>
                </c:pt>
                <c:pt idx="205">
                  <c:v>1.7075</c:v>
                </c:pt>
                <c:pt idx="206">
                  <c:v>1.7070000000000001</c:v>
                </c:pt>
                <c:pt idx="207">
                  <c:v>1.7406999999999999</c:v>
                </c:pt>
                <c:pt idx="208">
                  <c:v>1.7367999999999999</c:v>
                </c:pt>
                <c:pt idx="209">
                  <c:v>2.1821000000000002</c:v>
                </c:pt>
                <c:pt idx="210">
                  <c:v>1.7476</c:v>
                </c:pt>
                <c:pt idx="211">
                  <c:v>1.7304999999999999</c:v>
                </c:pt>
                <c:pt idx="212">
                  <c:v>1.7245999999999999</c:v>
                </c:pt>
                <c:pt idx="213">
                  <c:v>1.7343999999999999</c:v>
                </c:pt>
                <c:pt idx="214">
                  <c:v>1.7284999999999999</c:v>
                </c:pt>
                <c:pt idx="215">
                  <c:v>1.7290000000000001</c:v>
                </c:pt>
                <c:pt idx="216">
                  <c:v>1.7036</c:v>
                </c:pt>
                <c:pt idx="217">
                  <c:v>1.7265999999999999</c:v>
                </c:pt>
                <c:pt idx="218">
                  <c:v>1.7148000000000001</c:v>
                </c:pt>
                <c:pt idx="219">
                  <c:v>1.6718999999999999</c:v>
                </c:pt>
                <c:pt idx="220">
                  <c:v>1.6698999999999999</c:v>
                </c:pt>
                <c:pt idx="221">
                  <c:v>1.6659999999999999</c:v>
                </c:pt>
                <c:pt idx="222">
                  <c:v>1.6992</c:v>
                </c:pt>
                <c:pt idx="223">
                  <c:v>1.6903999999999999</c:v>
                </c:pt>
                <c:pt idx="224">
                  <c:v>1.6729000000000001</c:v>
                </c:pt>
                <c:pt idx="225">
                  <c:v>1.6592</c:v>
                </c:pt>
                <c:pt idx="226">
                  <c:v>1.6738</c:v>
                </c:pt>
                <c:pt idx="227">
                  <c:v>1.6923999999999999</c:v>
                </c:pt>
                <c:pt idx="228">
                  <c:v>2.1816</c:v>
                </c:pt>
                <c:pt idx="229">
                  <c:v>1.6953</c:v>
                </c:pt>
                <c:pt idx="230">
                  <c:v>1.7031000000000001</c:v>
                </c:pt>
                <c:pt idx="231">
                  <c:v>1.7040999999999999</c:v>
                </c:pt>
                <c:pt idx="232">
                  <c:v>1.6923999999999999</c:v>
                </c:pt>
                <c:pt idx="233">
                  <c:v>1.6709000000000001</c:v>
                </c:pt>
                <c:pt idx="234">
                  <c:v>2.1591999999999998</c:v>
                </c:pt>
                <c:pt idx="235">
                  <c:v>1.6895</c:v>
                </c:pt>
                <c:pt idx="236">
                  <c:v>1.7001999999999999</c:v>
                </c:pt>
                <c:pt idx="237">
                  <c:v>1.7070000000000001</c:v>
                </c:pt>
                <c:pt idx="238">
                  <c:v>1.7158</c:v>
                </c:pt>
                <c:pt idx="239">
                  <c:v>1.7119</c:v>
                </c:pt>
                <c:pt idx="240">
                  <c:v>1.7158</c:v>
                </c:pt>
                <c:pt idx="241">
                  <c:v>1.7188000000000001</c:v>
                </c:pt>
                <c:pt idx="242">
                  <c:v>1.6729000000000001</c:v>
                </c:pt>
                <c:pt idx="243">
                  <c:v>1.7178</c:v>
                </c:pt>
                <c:pt idx="244">
                  <c:v>1.7020999999999999</c:v>
                </c:pt>
                <c:pt idx="245">
                  <c:v>1.7197</c:v>
                </c:pt>
                <c:pt idx="246">
                  <c:v>1.7031000000000001</c:v>
                </c:pt>
                <c:pt idx="247">
                  <c:v>1.6601999999999999</c:v>
                </c:pt>
                <c:pt idx="248">
                  <c:v>1.7363</c:v>
                </c:pt>
                <c:pt idx="249">
                  <c:v>2.1953</c:v>
                </c:pt>
                <c:pt idx="250">
                  <c:v>1.7363</c:v>
                </c:pt>
                <c:pt idx="251">
                  <c:v>1.7343999999999999</c:v>
                </c:pt>
                <c:pt idx="252">
                  <c:v>2.1797</c:v>
                </c:pt>
                <c:pt idx="253">
                  <c:v>1.7441</c:v>
                </c:pt>
                <c:pt idx="254">
                  <c:v>1.708</c:v>
                </c:pt>
                <c:pt idx="255">
                  <c:v>1.7001999999999999</c:v>
                </c:pt>
                <c:pt idx="256">
                  <c:v>1.7188000000000001</c:v>
                </c:pt>
                <c:pt idx="257">
                  <c:v>1.7129000000000001</c:v>
                </c:pt>
                <c:pt idx="258">
                  <c:v>1.7188000000000001</c:v>
                </c:pt>
                <c:pt idx="259">
                  <c:v>1.6923999999999999</c:v>
                </c:pt>
                <c:pt idx="260">
                  <c:v>1.7236</c:v>
                </c:pt>
                <c:pt idx="261">
                  <c:v>2.2422</c:v>
                </c:pt>
                <c:pt idx="262">
                  <c:v>1.7168000000000001</c:v>
                </c:pt>
                <c:pt idx="263">
                  <c:v>1.7119</c:v>
                </c:pt>
                <c:pt idx="264">
                  <c:v>1.7168000000000001</c:v>
                </c:pt>
                <c:pt idx="265">
                  <c:v>1.7275</c:v>
                </c:pt>
                <c:pt idx="266">
                  <c:v>1.7197</c:v>
                </c:pt>
                <c:pt idx="267">
                  <c:v>1.6962999999999999</c:v>
                </c:pt>
                <c:pt idx="268">
                  <c:v>2.1787000000000001</c:v>
                </c:pt>
                <c:pt idx="269">
                  <c:v>1.6934</c:v>
                </c:pt>
                <c:pt idx="270">
                  <c:v>1.6895</c:v>
                </c:pt>
                <c:pt idx="271">
                  <c:v>1.6942999999999999</c:v>
                </c:pt>
                <c:pt idx="272">
                  <c:v>1.7012</c:v>
                </c:pt>
                <c:pt idx="273">
                  <c:v>1.7012</c:v>
                </c:pt>
                <c:pt idx="274">
                  <c:v>1.6816</c:v>
                </c:pt>
                <c:pt idx="275">
                  <c:v>1.7031000000000001</c:v>
                </c:pt>
                <c:pt idx="276">
                  <c:v>1.7334000000000001</c:v>
                </c:pt>
                <c:pt idx="277">
                  <c:v>1.7451000000000001</c:v>
                </c:pt>
                <c:pt idx="278">
                  <c:v>1.7354000000000001</c:v>
                </c:pt>
                <c:pt idx="279">
                  <c:v>1.7284999999999999</c:v>
                </c:pt>
                <c:pt idx="280">
                  <c:v>1.7051000000000001</c:v>
                </c:pt>
                <c:pt idx="281">
                  <c:v>1.71</c:v>
                </c:pt>
                <c:pt idx="282">
                  <c:v>1.7284999999999999</c:v>
                </c:pt>
                <c:pt idx="283">
                  <c:v>1.7383</c:v>
                </c:pt>
                <c:pt idx="284">
                  <c:v>1.6903999999999999</c:v>
                </c:pt>
                <c:pt idx="285">
                  <c:v>1.7275</c:v>
                </c:pt>
                <c:pt idx="286">
                  <c:v>1.7295</c:v>
                </c:pt>
                <c:pt idx="287">
                  <c:v>1.7383</c:v>
                </c:pt>
                <c:pt idx="288">
                  <c:v>1.7295</c:v>
                </c:pt>
                <c:pt idx="289">
                  <c:v>1.7197</c:v>
                </c:pt>
                <c:pt idx="290">
                  <c:v>1.7422</c:v>
                </c:pt>
                <c:pt idx="291">
                  <c:v>1.7402</c:v>
                </c:pt>
                <c:pt idx="292">
                  <c:v>1.7451000000000001</c:v>
                </c:pt>
                <c:pt idx="293">
                  <c:v>1.6698999999999999</c:v>
                </c:pt>
                <c:pt idx="294">
                  <c:v>1.7158</c:v>
                </c:pt>
                <c:pt idx="295">
                  <c:v>1.7070000000000001</c:v>
                </c:pt>
                <c:pt idx="296">
                  <c:v>1.6973</c:v>
                </c:pt>
                <c:pt idx="297">
                  <c:v>1.708</c:v>
                </c:pt>
                <c:pt idx="298">
                  <c:v>1.6729000000000001</c:v>
                </c:pt>
                <c:pt idx="299">
                  <c:v>1.7158</c:v>
                </c:pt>
                <c:pt idx="300">
                  <c:v>1.7060999999999999</c:v>
                </c:pt>
                <c:pt idx="301">
                  <c:v>1.7343999999999999</c:v>
                </c:pt>
                <c:pt idx="302">
                  <c:v>1.7432000000000001</c:v>
                </c:pt>
                <c:pt idx="303">
                  <c:v>1.7383</c:v>
                </c:pt>
                <c:pt idx="304">
                  <c:v>1.7402</c:v>
                </c:pt>
                <c:pt idx="305">
                  <c:v>1.7001999999999999</c:v>
                </c:pt>
                <c:pt idx="306">
                  <c:v>1.7168000000000001</c:v>
                </c:pt>
                <c:pt idx="307">
                  <c:v>1.7354000000000001</c:v>
                </c:pt>
                <c:pt idx="308">
                  <c:v>1.7314000000000001</c:v>
                </c:pt>
                <c:pt idx="309">
                  <c:v>1.7490000000000001</c:v>
                </c:pt>
                <c:pt idx="310">
                  <c:v>1.7256</c:v>
                </c:pt>
                <c:pt idx="311">
                  <c:v>1.7295</c:v>
                </c:pt>
                <c:pt idx="312">
                  <c:v>1.7275</c:v>
                </c:pt>
                <c:pt idx="313">
                  <c:v>1.7188000000000001</c:v>
                </c:pt>
                <c:pt idx="314">
                  <c:v>1.7295</c:v>
                </c:pt>
                <c:pt idx="315">
                  <c:v>1.7343999999999999</c:v>
                </c:pt>
                <c:pt idx="316">
                  <c:v>1.7001999999999999</c:v>
                </c:pt>
                <c:pt idx="317">
                  <c:v>1.7343999999999999</c:v>
                </c:pt>
                <c:pt idx="318">
                  <c:v>1.7139</c:v>
                </c:pt>
                <c:pt idx="319">
                  <c:v>1.7031000000000001</c:v>
                </c:pt>
                <c:pt idx="320">
                  <c:v>1.7304999999999999</c:v>
                </c:pt>
                <c:pt idx="321">
                  <c:v>1.6981999999999999</c:v>
                </c:pt>
                <c:pt idx="322">
                  <c:v>1.6914</c:v>
                </c:pt>
                <c:pt idx="323">
                  <c:v>1.7265999999999999</c:v>
                </c:pt>
                <c:pt idx="324">
                  <c:v>1.6992</c:v>
                </c:pt>
                <c:pt idx="325">
                  <c:v>1.7676000000000001</c:v>
                </c:pt>
                <c:pt idx="326">
                  <c:v>1.7363</c:v>
                </c:pt>
                <c:pt idx="327">
                  <c:v>1.7626999999999999</c:v>
                </c:pt>
                <c:pt idx="328">
                  <c:v>1.7186999999999999</c:v>
                </c:pt>
                <c:pt idx="329">
                  <c:v>1.7695000000000001</c:v>
                </c:pt>
                <c:pt idx="330">
                  <c:v>1.708</c:v>
                </c:pt>
                <c:pt idx="331">
                  <c:v>1.7012</c:v>
                </c:pt>
                <c:pt idx="332">
                  <c:v>1.7245999999999999</c:v>
                </c:pt>
                <c:pt idx="333">
                  <c:v>1.7343999999999999</c:v>
                </c:pt>
                <c:pt idx="334">
                  <c:v>1.7471000000000001</c:v>
                </c:pt>
                <c:pt idx="335">
                  <c:v>2.1894999999999998</c:v>
                </c:pt>
                <c:pt idx="336">
                  <c:v>1.7148000000000001</c:v>
                </c:pt>
                <c:pt idx="337">
                  <c:v>1.7393000000000001</c:v>
                </c:pt>
                <c:pt idx="338">
                  <c:v>1.7226999999999999</c:v>
                </c:pt>
                <c:pt idx="339">
                  <c:v>1.7509999999999999</c:v>
                </c:pt>
                <c:pt idx="340">
                  <c:v>1.7422</c:v>
                </c:pt>
                <c:pt idx="341">
                  <c:v>1.7020999999999999</c:v>
                </c:pt>
                <c:pt idx="342">
                  <c:v>1.7567999999999999</c:v>
                </c:pt>
                <c:pt idx="343">
                  <c:v>1.7265999999999999</c:v>
                </c:pt>
                <c:pt idx="344">
                  <c:v>1.7020999999999999</c:v>
                </c:pt>
                <c:pt idx="345">
                  <c:v>1.7587999999999999</c:v>
                </c:pt>
                <c:pt idx="346">
                  <c:v>1.7314000000000001</c:v>
                </c:pt>
                <c:pt idx="347">
                  <c:v>1.7334000000000001</c:v>
                </c:pt>
                <c:pt idx="348">
                  <c:v>1.6973</c:v>
                </c:pt>
                <c:pt idx="349">
                  <c:v>2.2119</c:v>
                </c:pt>
                <c:pt idx="350">
                  <c:v>1.7617</c:v>
                </c:pt>
                <c:pt idx="351">
                  <c:v>1.7402</c:v>
                </c:pt>
                <c:pt idx="352">
                  <c:v>1.7226999999999999</c:v>
                </c:pt>
                <c:pt idx="353">
                  <c:v>1.7323999999999999</c:v>
                </c:pt>
                <c:pt idx="354">
                  <c:v>1.7606999999999999</c:v>
                </c:pt>
                <c:pt idx="355">
                  <c:v>1.7587999999999999</c:v>
                </c:pt>
                <c:pt idx="356">
                  <c:v>1.7393000000000001</c:v>
                </c:pt>
                <c:pt idx="357">
                  <c:v>2.1913999999999998</c:v>
                </c:pt>
                <c:pt idx="358">
                  <c:v>1.7412000000000001</c:v>
                </c:pt>
                <c:pt idx="359">
                  <c:v>1.7363</c:v>
                </c:pt>
                <c:pt idx="360">
                  <c:v>1.7217</c:v>
                </c:pt>
                <c:pt idx="361">
                  <c:v>1.7528999999999999</c:v>
                </c:pt>
                <c:pt idx="362">
                  <c:v>1.7060999999999999</c:v>
                </c:pt>
                <c:pt idx="363">
                  <c:v>2.1865000000000001</c:v>
                </c:pt>
                <c:pt idx="364">
                  <c:v>1.7393000000000001</c:v>
                </c:pt>
                <c:pt idx="365">
                  <c:v>1.7665999999999999</c:v>
                </c:pt>
                <c:pt idx="366">
                  <c:v>1.7217</c:v>
                </c:pt>
                <c:pt idx="367">
                  <c:v>1.7217</c:v>
                </c:pt>
                <c:pt idx="368">
                  <c:v>1.7373000000000001</c:v>
                </c:pt>
                <c:pt idx="369">
                  <c:v>1.7275</c:v>
                </c:pt>
                <c:pt idx="370">
                  <c:v>1.7323999999999999</c:v>
                </c:pt>
                <c:pt idx="371">
                  <c:v>1.7354000000000001</c:v>
                </c:pt>
                <c:pt idx="372">
                  <c:v>1.7490000000000001</c:v>
                </c:pt>
                <c:pt idx="373">
                  <c:v>1.7323999999999999</c:v>
                </c:pt>
                <c:pt idx="374">
                  <c:v>1.7178</c:v>
                </c:pt>
                <c:pt idx="375">
                  <c:v>2.1688999999999998</c:v>
                </c:pt>
                <c:pt idx="376">
                  <c:v>1.7422</c:v>
                </c:pt>
                <c:pt idx="377">
                  <c:v>1.6942999999999999</c:v>
                </c:pt>
                <c:pt idx="378">
                  <c:v>1.7040999999999999</c:v>
                </c:pt>
                <c:pt idx="379">
                  <c:v>1.752</c:v>
                </c:pt>
                <c:pt idx="380">
                  <c:v>1.7323999999999999</c:v>
                </c:pt>
                <c:pt idx="381">
                  <c:v>1.7051000000000001</c:v>
                </c:pt>
                <c:pt idx="382">
                  <c:v>1.708</c:v>
                </c:pt>
                <c:pt idx="383">
                  <c:v>1.7578</c:v>
                </c:pt>
                <c:pt idx="384">
                  <c:v>1.752</c:v>
                </c:pt>
                <c:pt idx="385">
                  <c:v>1.7373000000000001</c:v>
                </c:pt>
                <c:pt idx="386">
                  <c:v>1.7070000000000001</c:v>
                </c:pt>
                <c:pt idx="387">
                  <c:v>1.7245999999999999</c:v>
                </c:pt>
                <c:pt idx="388">
                  <c:v>1.7314000000000001</c:v>
                </c:pt>
                <c:pt idx="389">
                  <c:v>2.1738</c:v>
                </c:pt>
                <c:pt idx="390">
                  <c:v>1.7373000000000001</c:v>
                </c:pt>
                <c:pt idx="391">
                  <c:v>1.7226999999999999</c:v>
                </c:pt>
                <c:pt idx="392">
                  <c:v>1.7236</c:v>
                </c:pt>
                <c:pt idx="393">
                  <c:v>1.7363</c:v>
                </c:pt>
                <c:pt idx="394">
                  <c:v>1.7363</c:v>
                </c:pt>
                <c:pt idx="395">
                  <c:v>1.7217</c:v>
                </c:pt>
                <c:pt idx="396">
                  <c:v>1.7265999999999999</c:v>
                </c:pt>
                <c:pt idx="397">
                  <c:v>1.7226999999999999</c:v>
                </c:pt>
                <c:pt idx="398">
                  <c:v>1.7363</c:v>
                </c:pt>
                <c:pt idx="399">
                  <c:v>1.7695000000000001</c:v>
                </c:pt>
              </c:numCache>
            </c:numRef>
          </c:val>
        </c:ser>
        <c:ser>
          <c:idx val="16"/>
          <c:order val="2"/>
          <c:tx>
            <c:strRef>
              <c:f>'Chart-less commit'!$D$1</c:f>
              <c:strCache>
                <c:ptCount val="1"/>
                <c:pt idx="0">
                  <c:v>LightAssignment</c:v>
                </c:pt>
              </c:strCache>
            </c:strRef>
          </c:tx>
          <c:spPr>
            <a:solidFill>
              <a:srgbClr val="8064A2">
                <a:lumMod val="75000"/>
                <a:alpha val="60000"/>
              </a:srgbClr>
            </a:solidFill>
          </c:spPr>
          <c:cat>
            <c:numRef>
              <c:f>'Chart-less commit'!$A$2:$A$401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'Chart-less commit'!$D$2:$D$401</c:f>
              <c:numCache>
                <c:formatCode>General</c:formatCode>
                <c:ptCount val="400"/>
                <c:pt idx="0">
                  <c:v>0.40010000000000001</c:v>
                </c:pt>
                <c:pt idx="1">
                  <c:v>0.4052</c:v>
                </c:pt>
                <c:pt idx="2">
                  <c:v>0.41520000000000001</c:v>
                </c:pt>
                <c:pt idx="3">
                  <c:v>0.41139999999999999</c:v>
                </c:pt>
                <c:pt idx="4">
                  <c:v>0.39290000000000003</c:v>
                </c:pt>
                <c:pt idx="5">
                  <c:v>0.38250000000000001</c:v>
                </c:pt>
                <c:pt idx="6">
                  <c:v>0.39550000000000002</c:v>
                </c:pt>
                <c:pt idx="7">
                  <c:v>0.39789999999999998</c:v>
                </c:pt>
                <c:pt idx="8">
                  <c:v>0.79500000000000004</c:v>
                </c:pt>
                <c:pt idx="9">
                  <c:v>0.39550000000000002</c:v>
                </c:pt>
                <c:pt idx="10">
                  <c:v>0.41849999999999998</c:v>
                </c:pt>
                <c:pt idx="11">
                  <c:v>0.40139999999999998</c:v>
                </c:pt>
                <c:pt idx="12">
                  <c:v>0.39779999999999999</c:v>
                </c:pt>
                <c:pt idx="13">
                  <c:v>0.3916</c:v>
                </c:pt>
                <c:pt idx="14">
                  <c:v>0.40250000000000002</c:v>
                </c:pt>
                <c:pt idx="15">
                  <c:v>0.40889999999999999</c:v>
                </c:pt>
                <c:pt idx="16">
                  <c:v>0.76380000000000003</c:v>
                </c:pt>
                <c:pt idx="17">
                  <c:v>0.39810000000000001</c:v>
                </c:pt>
                <c:pt idx="18">
                  <c:v>0.39290000000000003</c:v>
                </c:pt>
                <c:pt idx="19">
                  <c:v>0.52090000000000003</c:v>
                </c:pt>
                <c:pt idx="20">
                  <c:v>0.40820000000000001</c:v>
                </c:pt>
                <c:pt idx="21">
                  <c:v>0.71519999999999995</c:v>
                </c:pt>
                <c:pt idx="22">
                  <c:v>0.39489999999999997</c:v>
                </c:pt>
                <c:pt idx="23">
                  <c:v>0.4012</c:v>
                </c:pt>
                <c:pt idx="24">
                  <c:v>0.43290000000000001</c:v>
                </c:pt>
                <c:pt idx="25">
                  <c:v>0.42870000000000003</c:v>
                </c:pt>
                <c:pt idx="26">
                  <c:v>0.71640000000000004</c:v>
                </c:pt>
                <c:pt idx="27">
                  <c:v>0.4078</c:v>
                </c:pt>
                <c:pt idx="28">
                  <c:v>0.41520000000000001</c:v>
                </c:pt>
                <c:pt idx="29">
                  <c:v>0.40639999999999998</c:v>
                </c:pt>
                <c:pt idx="30">
                  <c:v>0.41439999999999999</c:v>
                </c:pt>
                <c:pt idx="31">
                  <c:v>0.41</c:v>
                </c:pt>
                <c:pt idx="32">
                  <c:v>0.4017</c:v>
                </c:pt>
                <c:pt idx="33">
                  <c:v>0.72240000000000004</c:v>
                </c:pt>
                <c:pt idx="34">
                  <c:v>0.4143</c:v>
                </c:pt>
                <c:pt idx="35">
                  <c:v>0.4304</c:v>
                </c:pt>
                <c:pt idx="36">
                  <c:v>0.40989999999999999</c:v>
                </c:pt>
                <c:pt idx="37">
                  <c:v>0.41389999999999999</c:v>
                </c:pt>
                <c:pt idx="38">
                  <c:v>0.41310000000000002</c:v>
                </c:pt>
                <c:pt idx="39">
                  <c:v>0.41049999999999998</c:v>
                </c:pt>
                <c:pt idx="40">
                  <c:v>0.40860000000000002</c:v>
                </c:pt>
                <c:pt idx="41">
                  <c:v>0.72450000000000003</c:v>
                </c:pt>
                <c:pt idx="42">
                  <c:v>0.40939999999999999</c:v>
                </c:pt>
                <c:pt idx="43">
                  <c:v>0.40629999999999999</c:v>
                </c:pt>
                <c:pt idx="44">
                  <c:v>0.41310000000000002</c:v>
                </c:pt>
                <c:pt idx="45">
                  <c:v>0.41089999999999999</c:v>
                </c:pt>
                <c:pt idx="46">
                  <c:v>0.41020000000000001</c:v>
                </c:pt>
                <c:pt idx="47">
                  <c:v>0.72489999999999999</c:v>
                </c:pt>
                <c:pt idx="48">
                  <c:v>0.41210000000000002</c:v>
                </c:pt>
                <c:pt idx="49">
                  <c:v>0.4128</c:v>
                </c:pt>
                <c:pt idx="50">
                  <c:v>0.42480000000000001</c:v>
                </c:pt>
                <c:pt idx="51">
                  <c:v>0.43190000000000001</c:v>
                </c:pt>
                <c:pt idx="52">
                  <c:v>0.41889999999999999</c:v>
                </c:pt>
                <c:pt idx="53">
                  <c:v>0.41749999999999998</c:v>
                </c:pt>
                <c:pt idx="54">
                  <c:v>0.42699999999999999</c:v>
                </c:pt>
                <c:pt idx="55">
                  <c:v>0.4199</c:v>
                </c:pt>
                <c:pt idx="56">
                  <c:v>0.4163</c:v>
                </c:pt>
                <c:pt idx="57">
                  <c:v>0.41799999999999998</c:v>
                </c:pt>
                <c:pt idx="58">
                  <c:v>0.73409999999999997</c:v>
                </c:pt>
                <c:pt idx="59">
                  <c:v>0.41870000000000002</c:v>
                </c:pt>
                <c:pt idx="60">
                  <c:v>0.41310000000000002</c:v>
                </c:pt>
                <c:pt idx="61">
                  <c:v>0.41889999999999999</c:v>
                </c:pt>
                <c:pt idx="62">
                  <c:v>0.42259999999999998</c:v>
                </c:pt>
                <c:pt idx="63">
                  <c:v>0.42309999999999998</c:v>
                </c:pt>
                <c:pt idx="64">
                  <c:v>0.4158</c:v>
                </c:pt>
                <c:pt idx="65">
                  <c:v>0.41599999999999998</c:v>
                </c:pt>
                <c:pt idx="66">
                  <c:v>0.40799999999999997</c:v>
                </c:pt>
                <c:pt idx="67">
                  <c:v>0.41749999999999998</c:v>
                </c:pt>
                <c:pt idx="68">
                  <c:v>0.42020000000000002</c:v>
                </c:pt>
                <c:pt idx="69">
                  <c:v>0.41820000000000002</c:v>
                </c:pt>
                <c:pt idx="70">
                  <c:v>0.42680000000000001</c:v>
                </c:pt>
                <c:pt idx="71">
                  <c:v>0.81100000000000005</c:v>
                </c:pt>
                <c:pt idx="72">
                  <c:v>0.74270000000000003</c:v>
                </c:pt>
                <c:pt idx="73">
                  <c:v>0.41720000000000002</c:v>
                </c:pt>
                <c:pt idx="74">
                  <c:v>0.41820000000000002</c:v>
                </c:pt>
                <c:pt idx="75">
                  <c:v>0.73609999999999998</c:v>
                </c:pt>
                <c:pt idx="76">
                  <c:v>0.41649999999999998</c:v>
                </c:pt>
                <c:pt idx="77">
                  <c:v>0.74660000000000004</c:v>
                </c:pt>
                <c:pt idx="78">
                  <c:v>0.42309999999999998</c:v>
                </c:pt>
                <c:pt idx="79">
                  <c:v>0.42109999999999997</c:v>
                </c:pt>
                <c:pt idx="80">
                  <c:v>0.42480000000000001</c:v>
                </c:pt>
                <c:pt idx="81">
                  <c:v>0.43259999999999998</c:v>
                </c:pt>
                <c:pt idx="82">
                  <c:v>0.42720000000000002</c:v>
                </c:pt>
                <c:pt idx="83">
                  <c:v>0.42430000000000001</c:v>
                </c:pt>
                <c:pt idx="84">
                  <c:v>0.42480000000000001</c:v>
                </c:pt>
                <c:pt idx="85">
                  <c:v>0.42209999999999998</c:v>
                </c:pt>
                <c:pt idx="86">
                  <c:v>0.42499999999999999</c:v>
                </c:pt>
                <c:pt idx="87">
                  <c:v>0.42630000000000001</c:v>
                </c:pt>
                <c:pt idx="88">
                  <c:v>0.42720000000000002</c:v>
                </c:pt>
                <c:pt idx="89">
                  <c:v>0.41920000000000002</c:v>
                </c:pt>
                <c:pt idx="90">
                  <c:v>0.42899999999999999</c:v>
                </c:pt>
                <c:pt idx="91">
                  <c:v>0.42330000000000001</c:v>
                </c:pt>
                <c:pt idx="92">
                  <c:v>0.42530000000000001</c:v>
                </c:pt>
                <c:pt idx="93">
                  <c:v>0.42580000000000001</c:v>
                </c:pt>
                <c:pt idx="94">
                  <c:v>0.42630000000000001</c:v>
                </c:pt>
                <c:pt idx="95">
                  <c:v>0.42849999999999999</c:v>
                </c:pt>
                <c:pt idx="96">
                  <c:v>0.42680000000000001</c:v>
                </c:pt>
                <c:pt idx="97">
                  <c:v>0.42409999999999998</c:v>
                </c:pt>
                <c:pt idx="98">
                  <c:v>0.42330000000000001</c:v>
                </c:pt>
                <c:pt idx="99">
                  <c:v>0.4229</c:v>
                </c:pt>
                <c:pt idx="100">
                  <c:v>0.42549999999999999</c:v>
                </c:pt>
                <c:pt idx="101">
                  <c:v>0.42580000000000001</c:v>
                </c:pt>
                <c:pt idx="102">
                  <c:v>0.43259999999999998</c:v>
                </c:pt>
                <c:pt idx="103">
                  <c:v>0.43330000000000002</c:v>
                </c:pt>
                <c:pt idx="104">
                  <c:v>0.43309999999999998</c:v>
                </c:pt>
                <c:pt idx="105">
                  <c:v>0.43020000000000003</c:v>
                </c:pt>
                <c:pt idx="106">
                  <c:v>0.42920000000000003</c:v>
                </c:pt>
                <c:pt idx="107">
                  <c:v>0.42680000000000001</c:v>
                </c:pt>
                <c:pt idx="108">
                  <c:v>0.42720000000000002</c:v>
                </c:pt>
                <c:pt idx="109">
                  <c:v>0.43159999999999998</c:v>
                </c:pt>
                <c:pt idx="110">
                  <c:v>0.44919999999999999</c:v>
                </c:pt>
                <c:pt idx="111">
                  <c:v>0.44729999999999998</c:v>
                </c:pt>
                <c:pt idx="112">
                  <c:v>0.43359999999999999</c:v>
                </c:pt>
                <c:pt idx="113">
                  <c:v>0.42870000000000003</c:v>
                </c:pt>
                <c:pt idx="114">
                  <c:v>0.42820000000000003</c:v>
                </c:pt>
                <c:pt idx="115">
                  <c:v>0.43159999999999998</c:v>
                </c:pt>
                <c:pt idx="116">
                  <c:v>0.43159999999999998</c:v>
                </c:pt>
                <c:pt idx="117">
                  <c:v>0.42770000000000002</c:v>
                </c:pt>
                <c:pt idx="118">
                  <c:v>0.42480000000000001</c:v>
                </c:pt>
                <c:pt idx="119">
                  <c:v>0.43459999999999999</c:v>
                </c:pt>
                <c:pt idx="120">
                  <c:v>0.43209999999999998</c:v>
                </c:pt>
                <c:pt idx="121">
                  <c:v>0.4355</c:v>
                </c:pt>
                <c:pt idx="122">
                  <c:v>0.75</c:v>
                </c:pt>
                <c:pt idx="123">
                  <c:v>0.43309999999999998</c:v>
                </c:pt>
                <c:pt idx="124">
                  <c:v>0.4355</c:v>
                </c:pt>
                <c:pt idx="125">
                  <c:v>0.44090000000000001</c:v>
                </c:pt>
                <c:pt idx="126">
                  <c:v>0.4365</c:v>
                </c:pt>
                <c:pt idx="127">
                  <c:v>0.44040000000000001</c:v>
                </c:pt>
                <c:pt idx="128">
                  <c:v>0.43459999999999999</c:v>
                </c:pt>
                <c:pt idx="129">
                  <c:v>0.76219999999999999</c:v>
                </c:pt>
                <c:pt idx="130">
                  <c:v>0.4365</c:v>
                </c:pt>
                <c:pt idx="131">
                  <c:v>0.44290000000000002</c:v>
                </c:pt>
                <c:pt idx="132">
                  <c:v>0.44379999999999997</c:v>
                </c:pt>
                <c:pt idx="133">
                  <c:v>0.44090000000000001</c:v>
                </c:pt>
                <c:pt idx="134">
                  <c:v>0.437</c:v>
                </c:pt>
                <c:pt idx="135">
                  <c:v>0.44140000000000001</c:v>
                </c:pt>
                <c:pt idx="136">
                  <c:v>0.4375</c:v>
                </c:pt>
                <c:pt idx="137">
                  <c:v>0.438</c:v>
                </c:pt>
                <c:pt idx="138">
                  <c:v>0.44090000000000001</c:v>
                </c:pt>
                <c:pt idx="139">
                  <c:v>0.437</c:v>
                </c:pt>
                <c:pt idx="140">
                  <c:v>0.4395</c:v>
                </c:pt>
                <c:pt idx="141">
                  <c:v>0.43459999999999999</c:v>
                </c:pt>
                <c:pt idx="142">
                  <c:v>0.43259999999999998</c:v>
                </c:pt>
                <c:pt idx="143">
                  <c:v>0.42920000000000003</c:v>
                </c:pt>
                <c:pt idx="144">
                  <c:v>0.43409999999999999</c:v>
                </c:pt>
                <c:pt idx="145">
                  <c:v>0.43209999999999998</c:v>
                </c:pt>
                <c:pt idx="146">
                  <c:v>0.44040000000000001</c:v>
                </c:pt>
                <c:pt idx="147">
                  <c:v>0.437</c:v>
                </c:pt>
                <c:pt idx="148">
                  <c:v>0.43259999999999998</c:v>
                </c:pt>
                <c:pt idx="149">
                  <c:v>0.43359999999999999</c:v>
                </c:pt>
                <c:pt idx="150">
                  <c:v>0.43509999999999999</c:v>
                </c:pt>
                <c:pt idx="151">
                  <c:v>0.43459999999999999</c:v>
                </c:pt>
                <c:pt idx="152">
                  <c:v>0.438</c:v>
                </c:pt>
                <c:pt idx="153">
                  <c:v>0.438</c:v>
                </c:pt>
                <c:pt idx="154">
                  <c:v>0.44090000000000001</c:v>
                </c:pt>
                <c:pt idx="155">
                  <c:v>0.439</c:v>
                </c:pt>
                <c:pt idx="156">
                  <c:v>0.44340000000000002</c:v>
                </c:pt>
                <c:pt idx="157">
                  <c:v>0.44190000000000002</c:v>
                </c:pt>
                <c:pt idx="158">
                  <c:v>0.439</c:v>
                </c:pt>
                <c:pt idx="159">
                  <c:v>0.44429999999999997</c:v>
                </c:pt>
                <c:pt idx="160">
                  <c:v>0.4395</c:v>
                </c:pt>
                <c:pt idx="161">
                  <c:v>0.44190000000000002</c:v>
                </c:pt>
                <c:pt idx="162">
                  <c:v>0.44140000000000001</c:v>
                </c:pt>
                <c:pt idx="163">
                  <c:v>0.44379999999999997</c:v>
                </c:pt>
                <c:pt idx="164">
                  <c:v>0.44340000000000002</c:v>
                </c:pt>
                <c:pt idx="165">
                  <c:v>0.44579999999999997</c:v>
                </c:pt>
                <c:pt idx="166">
                  <c:v>0.44240000000000002</c:v>
                </c:pt>
                <c:pt idx="167">
                  <c:v>0.45800000000000002</c:v>
                </c:pt>
                <c:pt idx="168">
                  <c:v>0.44779999999999998</c:v>
                </c:pt>
                <c:pt idx="169">
                  <c:v>0.45119999999999999</c:v>
                </c:pt>
                <c:pt idx="170">
                  <c:v>0.86280000000000001</c:v>
                </c:pt>
                <c:pt idx="171">
                  <c:v>0.44290000000000002</c:v>
                </c:pt>
                <c:pt idx="172">
                  <c:v>0.45169999999999999</c:v>
                </c:pt>
                <c:pt idx="173">
                  <c:v>0.44869999999999999</c:v>
                </c:pt>
                <c:pt idx="174">
                  <c:v>0.45019999999999999</c:v>
                </c:pt>
                <c:pt idx="175">
                  <c:v>0.44869999999999999</c:v>
                </c:pt>
                <c:pt idx="176">
                  <c:v>0.4541</c:v>
                </c:pt>
                <c:pt idx="177">
                  <c:v>0.4526</c:v>
                </c:pt>
                <c:pt idx="178">
                  <c:v>0.4551</c:v>
                </c:pt>
                <c:pt idx="179">
                  <c:v>0.45950000000000002</c:v>
                </c:pt>
                <c:pt idx="180">
                  <c:v>0.4531</c:v>
                </c:pt>
                <c:pt idx="181">
                  <c:v>0.46039999999999998</c:v>
                </c:pt>
                <c:pt idx="182">
                  <c:v>0.4546</c:v>
                </c:pt>
                <c:pt idx="183">
                  <c:v>0.46289999999999998</c:v>
                </c:pt>
                <c:pt idx="184">
                  <c:v>0.46479999999999999</c:v>
                </c:pt>
                <c:pt idx="185">
                  <c:v>0.46339999999999998</c:v>
                </c:pt>
                <c:pt idx="186">
                  <c:v>0.46139999999999998</c:v>
                </c:pt>
                <c:pt idx="187">
                  <c:v>0.46389999999999998</c:v>
                </c:pt>
                <c:pt idx="188">
                  <c:v>0.45850000000000002</c:v>
                </c:pt>
                <c:pt idx="189">
                  <c:v>0.45950000000000002</c:v>
                </c:pt>
                <c:pt idx="190">
                  <c:v>0.46339999999999998</c:v>
                </c:pt>
                <c:pt idx="191">
                  <c:v>0.46289999999999998</c:v>
                </c:pt>
                <c:pt idx="192">
                  <c:v>0.46479999999999999</c:v>
                </c:pt>
                <c:pt idx="193">
                  <c:v>0.81689999999999996</c:v>
                </c:pt>
                <c:pt idx="194">
                  <c:v>0.45650000000000002</c:v>
                </c:pt>
                <c:pt idx="195">
                  <c:v>0.45850000000000002</c:v>
                </c:pt>
                <c:pt idx="196">
                  <c:v>0.45800000000000002</c:v>
                </c:pt>
                <c:pt idx="197">
                  <c:v>0.4546</c:v>
                </c:pt>
                <c:pt idx="198">
                  <c:v>0.45900000000000002</c:v>
                </c:pt>
                <c:pt idx="199">
                  <c:v>0.46</c:v>
                </c:pt>
                <c:pt idx="200">
                  <c:v>0.46</c:v>
                </c:pt>
                <c:pt idx="201">
                  <c:v>0.45800000000000002</c:v>
                </c:pt>
                <c:pt idx="202">
                  <c:v>0.46339999999999998</c:v>
                </c:pt>
                <c:pt idx="203">
                  <c:v>0.46189999999999998</c:v>
                </c:pt>
                <c:pt idx="204">
                  <c:v>0.45900000000000002</c:v>
                </c:pt>
                <c:pt idx="205">
                  <c:v>0.46339999999999998</c:v>
                </c:pt>
                <c:pt idx="206">
                  <c:v>0.46579999999999999</c:v>
                </c:pt>
                <c:pt idx="207">
                  <c:v>0.46679999999999999</c:v>
                </c:pt>
                <c:pt idx="208">
                  <c:v>0.46629999999999999</c:v>
                </c:pt>
                <c:pt idx="209">
                  <c:v>0.46339999999999998</c:v>
                </c:pt>
                <c:pt idx="210">
                  <c:v>0.46239999999999998</c:v>
                </c:pt>
                <c:pt idx="211">
                  <c:v>0.46679999999999999</c:v>
                </c:pt>
                <c:pt idx="212">
                  <c:v>0.92579999999999996</c:v>
                </c:pt>
                <c:pt idx="213">
                  <c:v>0.46879999999999999</c:v>
                </c:pt>
                <c:pt idx="214">
                  <c:v>0.46970000000000001</c:v>
                </c:pt>
                <c:pt idx="215">
                  <c:v>0.46870000000000001</c:v>
                </c:pt>
                <c:pt idx="216">
                  <c:v>0.46879999999999999</c:v>
                </c:pt>
                <c:pt idx="217">
                  <c:v>0.46679999999999999</c:v>
                </c:pt>
                <c:pt idx="218">
                  <c:v>0.46779999999999999</c:v>
                </c:pt>
                <c:pt idx="219">
                  <c:v>0.46729999999999999</c:v>
                </c:pt>
                <c:pt idx="220">
                  <c:v>0.46579999999999999</c:v>
                </c:pt>
                <c:pt idx="221">
                  <c:v>0.47270000000000001</c:v>
                </c:pt>
                <c:pt idx="222">
                  <c:v>0.78910000000000002</c:v>
                </c:pt>
                <c:pt idx="223">
                  <c:v>0.47270000000000001</c:v>
                </c:pt>
                <c:pt idx="224">
                  <c:v>0.4844</c:v>
                </c:pt>
                <c:pt idx="225">
                  <c:v>0.47360000000000002</c:v>
                </c:pt>
                <c:pt idx="226">
                  <c:v>0.46679999999999999</c:v>
                </c:pt>
                <c:pt idx="227">
                  <c:v>0.46970000000000001</c:v>
                </c:pt>
                <c:pt idx="228">
                  <c:v>0.47070000000000001</c:v>
                </c:pt>
                <c:pt idx="229">
                  <c:v>0.46970000000000001</c:v>
                </c:pt>
                <c:pt idx="230">
                  <c:v>0.78710000000000002</c:v>
                </c:pt>
                <c:pt idx="231">
                  <c:v>0.46779999999999999</c:v>
                </c:pt>
                <c:pt idx="232">
                  <c:v>0.47170000000000001</c:v>
                </c:pt>
                <c:pt idx="233">
                  <c:v>0.46970000000000001</c:v>
                </c:pt>
                <c:pt idx="234">
                  <c:v>0.47460000000000002</c:v>
                </c:pt>
                <c:pt idx="235">
                  <c:v>0.47460000000000002</c:v>
                </c:pt>
                <c:pt idx="236">
                  <c:v>0.47949999999999998</c:v>
                </c:pt>
                <c:pt idx="237">
                  <c:v>0.48139999999999999</c:v>
                </c:pt>
                <c:pt idx="238">
                  <c:v>0.4834</c:v>
                </c:pt>
                <c:pt idx="239">
                  <c:v>0.48930000000000001</c:v>
                </c:pt>
                <c:pt idx="240">
                  <c:v>0.49709999999999999</c:v>
                </c:pt>
                <c:pt idx="241">
                  <c:v>0.49220000000000003</c:v>
                </c:pt>
                <c:pt idx="242">
                  <c:v>0.501</c:v>
                </c:pt>
                <c:pt idx="243">
                  <c:v>0.501</c:v>
                </c:pt>
                <c:pt idx="244">
                  <c:v>0.50490000000000002</c:v>
                </c:pt>
                <c:pt idx="245">
                  <c:v>0.501</c:v>
                </c:pt>
                <c:pt idx="246">
                  <c:v>0.49409999999999998</c:v>
                </c:pt>
                <c:pt idx="247">
                  <c:v>0.4854</c:v>
                </c:pt>
                <c:pt idx="248">
                  <c:v>0.48139999999999999</c:v>
                </c:pt>
                <c:pt idx="249">
                  <c:v>0.47360000000000002</c:v>
                </c:pt>
                <c:pt idx="250">
                  <c:v>0.46970000000000001</c:v>
                </c:pt>
                <c:pt idx="251">
                  <c:v>0.46970000000000001</c:v>
                </c:pt>
                <c:pt idx="252">
                  <c:v>0.47360000000000002</c:v>
                </c:pt>
                <c:pt idx="253">
                  <c:v>0.46779999999999999</c:v>
                </c:pt>
                <c:pt idx="254">
                  <c:v>0.47270000000000001</c:v>
                </c:pt>
                <c:pt idx="255">
                  <c:v>0.46479999999999999</c:v>
                </c:pt>
                <c:pt idx="256">
                  <c:v>0.47170000000000001</c:v>
                </c:pt>
                <c:pt idx="257">
                  <c:v>0.46779999999999999</c:v>
                </c:pt>
                <c:pt idx="258">
                  <c:v>0.47270000000000001</c:v>
                </c:pt>
                <c:pt idx="259">
                  <c:v>0.47849999999999998</c:v>
                </c:pt>
                <c:pt idx="260">
                  <c:v>0.47949999999999998</c:v>
                </c:pt>
                <c:pt idx="261">
                  <c:v>0.47270000000000001</c:v>
                </c:pt>
                <c:pt idx="262">
                  <c:v>0.47360000000000002</c:v>
                </c:pt>
                <c:pt idx="263">
                  <c:v>0.47070000000000001</c:v>
                </c:pt>
                <c:pt idx="264">
                  <c:v>0.47270000000000001</c:v>
                </c:pt>
                <c:pt idx="265">
                  <c:v>0.47360000000000002</c:v>
                </c:pt>
                <c:pt idx="266">
                  <c:v>0.48049999999999998</c:v>
                </c:pt>
                <c:pt idx="267">
                  <c:v>0.46970000000000001</c:v>
                </c:pt>
                <c:pt idx="268">
                  <c:v>0.46870000000000001</c:v>
                </c:pt>
                <c:pt idx="269">
                  <c:v>0.46579999999999999</c:v>
                </c:pt>
                <c:pt idx="270">
                  <c:v>0.46479999999999999</c:v>
                </c:pt>
                <c:pt idx="271">
                  <c:v>0.46579999999999999</c:v>
                </c:pt>
                <c:pt idx="272">
                  <c:v>0.47360000000000002</c:v>
                </c:pt>
                <c:pt idx="273">
                  <c:v>0.46479999999999999</c:v>
                </c:pt>
                <c:pt idx="274">
                  <c:v>0.46679999999999999</c:v>
                </c:pt>
                <c:pt idx="275">
                  <c:v>0.46189999999999998</c:v>
                </c:pt>
                <c:pt idx="276">
                  <c:v>0.46</c:v>
                </c:pt>
                <c:pt idx="277">
                  <c:v>0.45900000000000002</c:v>
                </c:pt>
                <c:pt idx="278">
                  <c:v>0.45900000000000002</c:v>
                </c:pt>
                <c:pt idx="279">
                  <c:v>0.46</c:v>
                </c:pt>
                <c:pt idx="280">
                  <c:v>0.46389999999999998</c:v>
                </c:pt>
                <c:pt idx="281">
                  <c:v>0.45900000000000002</c:v>
                </c:pt>
                <c:pt idx="282">
                  <c:v>0.46089999999999998</c:v>
                </c:pt>
                <c:pt idx="283">
                  <c:v>0.46389999999999998</c:v>
                </c:pt>
                <c:pt idx="284">
                  <c:v>0.46479999999999999</c:v>
                </c:pt>
                <c:pt idx="285">
                  <c:v>0.46479999999999999</c:v>
                </c:pt>
                <c:pt idx="286">
                  <c:v>0.46479999999999999</c:v>
                </c:pt>
                <c:pt idx="287">
                  <c:v>0.46779999999999999</c:v>
                </c:pt>
                <c:pt idx="288">
                  <c:v>0.47360000000000002</c:v>
                </c:pt>
                <c:pt idx="289">
                  <c:v>0.47660000000000002</c:v>
                </c:pt>
                <c:pt idx="290">
                  <c:v>0.46870000000000001</c:v>
                </c:pt>
                <c:pt idx="291">
                  <c:v>0.47949999999999998</c:v>
                </c:pt>
                <c:pt idx="292">
                  <c:v>0.46679999999999999</c:v>
                </c:pt>
                <c:pt idx="293">
                  <c:v>0.4824</c:v>
                </c:pt>
                <c:pt idx="294">
                  <c:v>0.47070000000000001</c:v>
                </c:pt>
                <c:pt idx="295">
                  <c:v>0.46679999999999999</c:v>
                </c:pt>
                <c:pt idx="296">
                  <c:v>0.47460000000000002</c:v>
                </c:pt>
                <c:pt idx="297">
                  <c:v>0.47270000000000001</c:v>
                </c:pt>
                <c:pt idx="298">
                  <c:v>0.46970000000000001</c:v>
                </c:pt>
                <c:pt idx="299">
                  <c:v>0.47170000000000001</c:v>
                </c:pt>
                <c:pt idx="300">
                  <c:v>0.47360000000000002</c:v>
                </c:pt>
                <c:pt idx="301">
                  <c:v>0.47749999999999998</c:v>
                </c:pt>
                <c:pt idx="302">
                  <c:v>0.47660000000000002</c:v>
                </c:pt>
                <c:pt idx="303">
                  <c:v>0.47170000000000001</c:v>
                </c:pt>
                <c:pt idx="304">
                  <c:v>0.47270000000000001</c:v>
                </c:pt>
                <c:pt idx="305">
                  <c:v>0.4854</c:v>
                </c:pt>
                <c:pt idx="306">
                  <c:v>0.47749999999999998</c:v>
                </c:pt>
                <c:pt idx="307">
                  <c:v>0.47660000000000002</c:v>
                </c:pt>
                <c:pt idx="308">
                  <c:v>0.47660000000000002</c:v>
                </c:pt>
                <c:pt idx="309">
                  <c:v>0.47360000000000002</c:v>
                </c:pt>
                <c:pt idx="310">
                  <c:v>0.47170000000000001</c:v>
                </c:pt>
                <c:pt idx="311">
                  <c:v>0.48049999999999998</c:v>
                </c:pt>
                <c:pt idx="312">
                  <c:v>0.48049999999999998</c:v>
                </c:pt>
                <c:pt idx="313">
                  <c:v>0.47749999999999998</c:v>
                </c:pt>
                <c:pt idx="314">
                  <c:v>0.47170000000000001</c:v>
                </c:pt>
                <c:pt idx="315">
                  <c:v>0.47460000000000002</c:v>
                </c:pt>
                <c:pt idx="316">
                  <c:v>0.4854</c:v>
                </c:pt>
                <c:pt idx="317">
                  <c:v>0.47460000000000002</c:v>
                </c:pt>
                <c:pt idx="318">
                  <c:v>0.47849999999999998</c:v>
                </c:pt>
                <c:pt idx="319">
                  <c:v>0.47949999999999998</c:v>
                </c:pt>
                <c:pt idx="320">
                  <c:v>0.47360000000000002</c:v>
                </c:pt>
                <c:pt idx="321">
                  <c:v>0.47070000000000001</c:v>
                </c:pt>
                <c:pt idx="322">
                  <c:v>0.47749999999999998</c:v>
                </c:pt>
                <c:pt idx="323">
                  <c:v>0.47360000000000002</c:v>
                </c:pt>
                <c:pt idx="324">
                  <c:v>0.79490000000000005</c:v>
                </c:pt>
                <c:pt idx="325">
                  <c:v>0.48139999999999999</c:v>
                </c:pt>
                <c:pt idx="326">
                  <c:v>0.47560000000000002</c:v>
                </c:pt>
                <c:pt idx="327">
                  <c:v>0.48139999999999999</c:v>
                </c:pt>
                <c:pt idx="328">
                  <c:v>0.47560000000000002</c:v>
                </c:pt>
                <c:pt idx="329">
                  <c:v>0.47460000000000002</c:v>
                </c:pt>
                <c:pt idx="330">
                  <c:v>0.47749999999999998</c:v>
                </c:pt>
                <c:pt idx="331">
                  <c:v>0.4844</c:v>
                </c:pt>
                <c:pt idx="332">
                  <c:v>0.47170000000000001</c:v>
                </c:pt>
                <c:pt idx="333">
                  <c:v>0.47270000000000001</c:v>
                </c:pt>
                <c:pt idx="334">
                  <c:v>0.47949999999999998</c:v>
                </c:pt>
                <c:pt idx="335">
                  <c:v>0.48049999999999998</c:v>
                </c:pt>
                <c:pt idx="336">
                  <c:v>0.47360000000000002</c:v>
                </c:pt>
                <c:pt idx="337">
                  <c:v>0.47270000000000001</c:v>
                </c:pt>
                <c:pt idx="338">
                  <c:v>0.48049999999999998</c:v>
                </c:pt>
                <c:pt idx="339">
                  <c:v>0.4854</c:v>
                </c:pt>
                <c:pt idx="340">
                  <c:v>0.47749999999999998</c:v>
                </c:pt>
                <c:pt idx="341">
                  <c:v>0.48630000000000001</c:v>
                </c:pt>
                <c:pt idx="342">
                  <c:v>0.47949999999999998</c:v>
                </c:pt>
                <c:pt idx="343">
                  <c:v>0.48930000000000001</c:v>
                </c:pt>
                <c:pt idx="344">
                  <c:v>0.47660000000000002</c:v>
                </c:pt>
                <c:pt idx="345">
                  <c:v>0.4824</c:v>
                </c:pt>
                <c:pt idx="346">
                  <c:v>0.48139999999999999</c:v>
                </c:pt>
                <c:pt idx="347">
                  <c:v>0.47360000000000002</c:v>
                </c:pt>
                <c:pt idx="348">
                  <c:v>0.47360000000000002</c:v>
                </c:pt>
                <c:pt idx="349">
                  <c:v>0.48139999999999999</c:v>
                </c:pt>
                <c:pt idx="350">
                  <c:v>0.48139999999999999</c:v>
                </c:pt>
                <c:pt idx="351">
                  <c:v>0.48139999999999999</c:v>
                </c:pt>
                <c:pt idx="352">
                  <c:v>0.47949999999999998</c:v>
                </c:pt>
                <c:pt idx="353">
                  <c:v>0.48139999999999999</c:v>
                </c:pt>
                <c:pt idx="354">
                  <c:v>0.4834</c:v>
                </c:pt>
                <c:pt idx="355">
                  <c:v>0.48049999999999998</c:v>
                </c:pt>
                <c:pt idx="356">
                  <c:v>0.47849999999999998</c:v>
                </c:pt>
                <c:pt idx="357">
                  <c:v>0.4834</c:v>
                </c:pt>
                <c:pt idx="358">
                  <c:v>0.4824</c:v>
                </c:pt>
                <c:pt idx="359">
                  <c:v>0.47270000000000001</c:v>
                </c:pt>
                <c:pt idx="360">
                  <c:v>0.47949999999999998</c:v>
                </c:pt>
                <c:pt idx="361">
                  <c:v>0.47660000000000002</c:v>
                </c:pt>
                <c:pt idx="362">
                  <c:v>0.47849999999999998</c:v>
                </c:pt>
                <c:pt idx="363">
                  <c:v>0.47749999999999998</c:v>
                </c:pt>
                <c:pt idx="364">
                  <c:v>0.48830000000000001</c:v>
                </c:pt>
                <c:pt idx="365">
                  <c:v>0.4824</c:v>
                </c:pt>
                <c:pt idx="366">
                  <c:v>0.48049999999999998</c:v>
                </c:pt>
                <c:pt idx="367">
                  <c:v>0.47360000000000002</c:v>
                </c:pt>
                <c:pt idx="368">
                  <c:v>0.48139999999999999</c:v>
                </c:pt>
                <c:pt idx="369">
                  <c:v>0.47460000000000002</c:v>
                </c:pt>
                <c:pt idx="370">
                  <c:v>0.47749999999999998</c:v>
                </c:pt>
                <c:pt idx="371">
                  <c:v>0.47949999999999998</c:v>
                </c:pt>
                <c:pt idx="372">
                  <c:v>0.47660000000000002</c:v>
                </c:pt>
                <c:pt idx="373">
                  <c:v>0.49220000000000003</c:v>
                </c:pt>
                <c:pt idx="374">
                  <c:v>0.47749999999999998</c:v>
                </c:pt>
                <c:pt idx="375">
                  <c:v>0.47949999999999998</c:v>
                </c:pt>
                <c:pt idx="376">
                  <c:v>0.4844</c:v>
                </c:pt>
                <c:pt idx="377">
                  <c:v>0.47560000000000002</c:v>
                </c:pt>
                <c:pt idx="378">
                  <c:v>0.48139999999999999</c:v>
                </c:pt>
                <c:pt idx="379">
                  <c:v>0.47460000000000002</c:v>
                </c:pt>
                <c:pt idx="380">
                  <c:v>0.4824</c:v>
                </c:pt>
                <c:pt idx="381">
                  <c:v>0.47560000000000002</c:v>
                </c:pt>
                <c:pt idx="382">
                  <c:v>0.48139999999999999</c:v>
                </c:pt>
                <c:pt idx="383">
                  <c:v>0.47660000000000002</c:v>
                </c:pt>
                <c:pt idx="384">
                  <c:v>0.47360000000000002</c:v>
                </c:pt>
                <c:pt idx="385">
                  <c:v>0.47170000000000001</c:v>
                </c:pt>
                <c:pt idx="386">
                  <c:v>0.47460000000000002</c:v>
                </c:pt>
                <c:pt idx="387">
                  <c:v>0.47070000000000001</c:v>
                </c:pt>
                <c:pt idx="388">
                  <c:v>0.47360000000000002</c:v>
                </c:pt>
                <c:pt idx="389">
                  <c:v>0.47660000000000002</c:v>
                </c:pt>
                <c:pt idx="390">
                  <c:v>0.47560000000000002</c:v>
                </c:pt>
                <c:pt idx="391">
                  <c:v>0.47560000000000002</c:v>
                </c:pt>
                <c:pt idx="392">
                  <c:v>0.47560000000000002</c:v>
                </c:pt>
                <c:pt idx="393">
                  <c:v>0.48049999999999998</c:v>
                </c:pt>
                <c:pt idx="394">
                  <c:v>0.47849999999999998</c:v>
                </c:pt>
                <c:pt idx="395">
                  <c:v>0.4824</c:v>
                </c:pt>
                <c:pt idx="396">
                  <c:v>0.47460000000000002</c:v>
                </c:pt>
                <c:pt idx="397">
                  <c:v>0.47360000000000002</c:v>
                </c:pt>
                <c:pt idx="398">
                  <c:v>0.47849999999999998</c:v>
                </c:pt>
                <c:pt idx="399">
                  <c:v>0.47270000000000001</c:v>
                </c:pt>
              </c:numCache>
            </c:numRef>
          </c:val>
        </c:ser>
        <c:ser>
          <c:idx val="2"/>
          <c:order val="3"/>
          <c:tx>
            <c:strRef>
              <c:f>'Chart-less commit'!$E$1</c:f>
              <c:strCache>
                <c:ptCount val="1"/>
                <c:pt idx="0">
                  <c:v>CullBatches</c:v>
                </c:pt>
              </c:strCache>
            </c:strRef>
          </c:tx>
          <c:spPr>
            <a:solidFill>
              <a:srgbClr val="F79646">
                <a:lumMod val="75000"/>
                <a:alpha val="60000"/>
              </a:srgbClr>
            </a:solidFill>
          </c:spPr>
          <c:cat>
            <c:numRef>
              <c:f>'Chart-less commit'!$A$2:$A$401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'Chart-less commit'!$E$2:$E$401</c:f>
              <c:numCache>
                <c:formatCode>General</c:formatCode>
                <c:ptCount val="400"/>
                <c:pt idx="0">
                  <c:v>0.877</c:v>
                </c:pt>
                <c:pt idx="1">
                  <c:v>3.7639999999999998</c:v>
                </c:pt>
                <c:pt idx="2">
                  <c:v>3.0617999999999999</c:v>
                </c:pt>
                <c:pt idx="3">
                  <c:v>3.1261999999999999</c:v>
                </c:pt>
                <c:pt idx="4">
                  <c:v>2.9329000000000001</c:v>
                </c:pt>
                <c:pt idx="5">
                  <c:v>2.9068999999999998</c:v>
                </c:pt>
                <c:pt idx="6">
                  <c:v>2.9214000000000002</c:v>
                </c:pt>
                <c:pt idx="7">
                  <c:v>2.9773999999999998</c:v>
                </c:pt>
                <c:pt idx="8">
                  <c:v>3.2423000000000002</c:v>
                </c:pt>
                <c:pt idx="9">
                  <c:v>2.9498000000000002</c:v>
                </c:pt>
                <c:pt idx="10">
                  <c:v>3.0503999999999998</c:v>
                </c:pt>
                <c:pt idx="11">
                  <c:v>2.9639000000000002</c:v>
                </c:pt>
                <c:pt idx="12">
                  <c:v>3.3668</c:v>
                </c:pt>
                <c:pt idx="13">
                  <c:v>2.9331999999999998</c:v>
                </c:pt>
                <c:pt idx="14">
                  <c:v>2.9744999999999999</c:v>
                </c:pt>
                <c:pt idx="15">
                  <c:v>2.9489999999999998</c:v>
                </c:pt>
                <c:pt idx="16">
                  <c:v>2.9967999999999999</c:v>
                </c:pt>
                <c:pt idx="17">
                  <c:v>2.907</c:v>
                </c:pt>
                <c:pt idx="18">
                  <c:v>2.9192999999999998</c:v>
                </c:pt>
                <c:pt idx="19">
                  <c:v>2.9647000000000001</c:v>
                </c:pt>
                <c:pt idx="20">
                  <c:v>2.9243000000000001</c:v>
                </c:pt>
                <c:pt idx="21">
                  <c:v>2.9314</c:v>
                </c:pt>
                <c:pt idx="22">
                  <c:v>2.9226999999999999</c:v>
                </c:pt>
                <c:pt idx="23">
                  <c:v>2.9706000000000001</c:v>
                </c:pt>
                <c:pt idx="24">
                  <c:v>2.9851999999999999</c:v>
                </c:pt>
                <c:pt idx="25">
                  <c:v>3.093</c:v>
                </c:pt>
                <c:pt idx="26">
                  <c:v>3.1406000000000001</c:v>
                </c:pt>
                <c:pt idx="27">
                  <c:v>3.3391999999999999</c:v>
                </c:pt>
                <c:pt idx="28">
                  <c:v>3.4418000000000002</c:v>
                </c:pt>
                <c:pt idx="29">
                  <c:v>2.9571999999999998</c:v>
                </c:pt>
                <c:pt idx="30">
                  <c:v>2.9849999999999999</c:v>
                </c:pt>
                <c:pt idx="31">
                  <c:v>2.9841000000000002</c:v>
                </c:pt>
                <c:pt idx="32">
                  <c:v>2.9613</c:v>
                </c:pt>
                <c:pt idx="33">
                  <c:v>3.0409000000000002</c:v>
                </c:pt>
                <c:pt idx="34">
                  <c:v>3.3889999999999998</c:v>
                </c:pt>
                <c:pt idx="35">
                  <c:v>2.9962</c:v>
                </c:pt>
                <c:pt idx="36">
                  <c:v>2.996</c:v>
                </c:pt>
                <c:pt idx="37">
                  <c:v>2.9784000000000002</c:v>
                </c:pt>
                <c:pt idx="38">
                  <c:v>2.9895999999999998</c:v>
                </c:pt>
                <c:pt idx="39">
                  <c:v>2.9784999999999999</c:v>
                </c:pt>
                <c:pt idx="40">
                  <c:v>2.9478</c:v>
                </c:pt>
                <c:pt idx="41">
                  <c:v>2.9318</c:v>
                </c:pt>
                <c:pt idx="42">
                  <c:v>2.9279999999999999</c:v>
                </c:pt>
                <c:pt idx="43">
                  <c:v>2.9420999999999999</c:v>
                </c:pt>
                <c:pt idx="44">
                  <c:v>2.9506999999999999</c:v>
                </c:pt>
                <c:pt idx="45">
                  <c:v>2.9506999999999999</c:v>
                </c:pt>
                <c:pt idx="46">
                  <c:v>2.9519000000000002</c:v>
                </c:pt>
                <c:pt idx="47">
                  <c:v>2.9506999999999999</c:v>
                </c:pt>
                <c:pt idx="48">
                  <c:v>2.9468000000000001</c:v>
                </c:pt>
                <c:pt idx="49">
                  <c:v>2.9409000000000001</c:v>
                </c:pt>
                <c:pt idx="50">
                  <c:v>3.0177999999999998</c:v>
                </c:pt>
                <c:pt idx="51">
                  <c:v>3.0495999999999999</c:v>
                </c:pt>
                <c:pt idx="52">
                  <c:v>2.9977999999999998</c:v>
                </c:pt>
                <c:pt idx="53">
                  <c:v>2.9628999999999999</c:v>
                </c:pt>
                <c:pt idx="54">
                  <c:v>2.9904999999999999</c:v>
                </c:pt>
                <c:pt idx="55">
                  <c:v>3.0537000000000001</c:v>
                </c:pt>
                <c:pt idx="56">
                  <c:v>3.0032000000000001</c:v>
                </c:pt>
                <c:pt idx="57">
                  <c:v>2.9956</c:v>
                </c:pt>
                <c:pt idx="58">
                  <c:v>3.0044</c:v>
                </c:pt>
                <c:pt idx="59">
                  <c:v>3.4314</c:v>
                </c:pt>
                <c:pt idx="60">
                  <c:v>3.4384999999999999</c:v>
                </c:pt>
                <c:pt idx="61">
                  <c:v>3.4523999999999999</c:v>
                </c:pt>
                <c:pt idx="62">
                  <c:v>2.9849000000000001</c:v>
                </c:pt>
                <c:pt idx="63">
                  <c:v>2.9668000000000001</c:v>
                </c:pt>
                <c:pt idx="64">
                  <c:v>2.9805000000000001</c:v>
                </c:pt>
                <c:pt idx="65">
                  <c:v>2.9552999999999998</c:v>
                </c:pt>
                <c:pt idx="66">
                  <c:v>2.9672999999999998</c:v>
                </c:pt>
                <c:pt idx="67">
                  <c:v>2.9502000000000002</c:v>
                </c:pt>
                <c:pt idx="68">
                  <c:v>2.9784999999999999</c:v>
                </c:pt>
                <c:pt idx="69">
                  <c:v>2.9826999999999999</c:v>
                </c:pt>
                <c:pt idx="70">
                  <c:v>2.9521000000000002</c:v>
                </c:pt>
                <c:pt idx="71">
                  <c:v>2.9691999999999998</c:v>
                </c:pt>
                <c:pt idx="72">
                  <c:v>2.9863</c:v>
                </c:pt>
                <c:pt idx="73">
                  <c:v>2.9792000000000001</c:v>
                </c:pt>
                <c:pt idx="74">
                  <c:v>2.9624000000000001</c:v>
                </c:pt>
                <c:pt idx="75">
                  <c:v>2.9706999999999999</c:v>
                </c:pt>
                <c:pt idx="76">
                  <c:v>2.9706999999999999</c:v>
                </c:pt>
                <c:pt idx="77">
                  <c:v>2.9782999999999999</c:v>
                </c:pt>
                <c:pt idx="78">
                  <c:v>2.9826999999999999</c:v>
                </c:pt>
                <c:pt idx="79">
                  <c:v>2.9822000000000002</c:v>
                </c:pt>
                <c:pt idx="80">
                  <c:v>2.9923999999999999</c:v>
                </c:pt>
                <c:pt idx="81">
                  <c:v>2.9777999999999998</c:v>
                </c:pt>
                <c:pt idx="82">
                  <c:v>2.9922</c:v>
                </c:pt>
                <c:pt idx="83">
                  <c:v>2.9958</c:v>
                </c:pt>
                <c:pt idx="84">
                  <c:v>3.0425</c:v>
                </c:pt>
                <c:pt idx="85">
                  <c:v>2.9761000000000002</c:v>
                </c:pt>
                <c:pt idx="86">
                  <c:v>2.9885000000000002</c:v>
                </c:pt>
                <c:pt idx="87">
                  <c:v>2.9849000000000001</c:v>
                </c:pt>
                <c:pt idx="88">
                  <c:v>2.9836</c:v>
                </c:pt>
                <c:pt idx="89">
                  <c:v>2.9885000000000002</c:v>
                </c:pt>
                <c:pt idx="90">
                  <c:v>2.9832000000000001</c:v>
                </c:pt>
                <c:pt idx="91">
                  <c:v>2.9685000000000001</c:v>
                </c:pt>
                <c:pt idx="92">
                  <c:v>2.9983</c:v>
                </c:pt>
                <c:pt idx="93">
                  <c:v>2.9805000000000001</c:v>
                </c:pt>
                <c:pt idx="94">
                  <c:v>2.9906999999999999</c:v>
                </c:pt>
                <c:pt idx="95">
                  <c:v>2.9796999999999998</c:v>
                </c:pt>
                <c:pt idx="96">
                  <c:v>2.9931999999999999</c:v>
                </c:pt>
                <c:pt idx="97">
                  <c:v>2.9946000000000002</c:v>
                </c:pt>
                <c:pt idx="98">
                  <c:v>2.9975999999999998</c:v>
                </c:pt>
                <c:pt idx="99">
                  <c:v>3.1616</c:v>
                </c:pt>
                <c:pt idx="100">
                  <c:v>3.0264000000000002</c:v>
                </c:pt>
                <c:pt idx="101">
                  <c:v>3.0688</c:v>
                </c:pt>
                <c:pt idx="102">
                  <c:v>3.0249000000000001</c:v>
                </c:pt>
                <c:pt idx="103">
                  <c:v>3.0442</c:v>
                </c:pt>
                <c:pt idx="104">
                  <c:v>3.5186000000000002</c:v>
                </c:pt>
                <c:pt idx="105">
                  <c:v>3.0381</c:v>
                </c:pt>
                <c:pt idx="106">
                  <c:v>3.0537000000000001</c:v>
                </c:pt>
                <c:pt idx="107">
                  <c:v>3.0375999999999999</c:v>
                </c:pt>
                <c:pt idx="108">
                  <c:v>3.0293000000000001</c:v>
                </c:pt>
                <c:pt idx="109">
                  <c:v>3.0253999999999999</c:v>
                </c:pt>
                <c:pt idx="110">
                  <c:v>3.6059999999999999</c:v>
                </c:pt>
                <c:pt idx="111">
                  <c:v>3.1265000000000001</c:v>
                </c:pt>
                <c:pt idx="112">
                  <c:v>3.1284000000000001</c:v>
                </c:pt>
                <c:pt idx="113">
                  <c:v>3.0293000000000001</c:v>
                </c:pt>
                <c:pt idx="114">
                  <c:v>3.0409999999999999</c:v>
                </c:pt>
                <c:pt idx="115">
                  <c:v>3.0571000000000002</c:v>
                </c:pt>
                <c:pt idx="116">
                  <c:v>3.5249000000000001</c:v>
                </c:pt>
                <c:pt idx="117">
                  <c:v>3.0497999999999998</c:v>
                </c:pt>
                <c:pt idx="118">
                  <c:v>3.1265000000000001</c:v>
                </c:pt>
                <c:pt idx="119">
                  <c:v>3.0444</c:v>
                </c:pt>
                <c:pt idx="120">
                  <c:v>3.0644999999999998</c:v>
                </c:pt>
                <c:pt idx="121">
                  <c:v>3.5259</c:v>
                </c:pt>
                <c:pt idx="122">
                  <c:v>3.0747</c:v>
                </c:pt>
                <c:pt idx="123">
                  <c:v>3.0649000000000002</c:v>
                </c:pt>
                <c:pt idx="124">
                  <c:v>3.0497999999999998</c:v>
                </c:pt>
                <c:pt idx="125">
                  <c:v>3.0619999999999998</c:v>
                </c:pt>
                <c:pt idx="126">
                  <c:v>3.0531999999999999</c:v>
                </c:pt>
                <c:pt idx="127">
                  <c:v>3.4009</c:v>
                </c:pt>
                <c:pt idx="128">
                  <c:v>3.4350999999999998</c:v>
                </c:pt>
                <c:pt idx="129">
                  <c:v>3.0474000000000001</c:v>
                </c:pt>
                <c:pt idx="130">
                  <c:v>3.0430000000000001</c:v>
                </c:pt>
                <c:pt idx="131">
                  <c:v>3.0415000000000001</c:v>
                </c:pt>
                <c:pt idx="132">
                  <c:v>3.0278</c:v>
                </c:pt>
                <c:pt idx="133">
                  <c:v>3.0175999999999998</c:v>
                </c:pt>
                <c:pt idx="134">
                  <c:v>3.3374000000000001</c:v>
                </c:pt>
                <c:pt idx="135">
                  <c:v>3.5190000000000001</c:v>
                </c:pt>
                <c:pt idx="136">
                  <c:v>3.0156000000000001</c:v>
                </c:pt>
                <c:pt idx="137">
                  <c:v>3.0308000000000002</c:v>
                </c:pt>
                <c:pt idx="138">
                  <c:v>3.0293000000000001</c:v>
                </c:pt>
                <c:pt idx="139">
                  <c:v>3.0259</c:v>
                </c:pt>
                <c:pt idx="140">
                  <c:v>3.0175999999999998</c:v>
                </c:pt>
                <c:pt idx="141">
                  <c:v>2.9965999999999999</c:v>
                </c:pt>
                <c:pt idx="142">
                  <c:v>3.0059</c:v>
                </c:pt>
                <c:pt idx="143">
                  <c:v>3.0156000000000001</c:v>
                </c:pt>
                <c:pt idx="144">
                  <c:v>3.0253999999999999</c:v>
                </c:pt>
                <c:pt idx="145">
                  <c:v>3.4863</c:v>
                </c:pt>
                <c:pt idx="146">
                  <c:v>3.4946000000000002</c:v>
                </c:pt>
                <c:pt idx="147">
                  <c:v>3.4727000000000001</c:v>
                </c:pt>
                <c:pt idx="148">
                  <c:v>3.4658000000000002</c:v>
                </c:pt>
                <c:pt idx="149">
                  <c:v>2.9878</c:v>
                </c:pt>
                <c:pt idx="150">
                  <c:v>3.0142000000000002</c:v>
                </c:pt>
                <c:pt idx="151">
                  <c:v>3.0142000000000002</c:v>
                </c:pt>
                <c:pt idx="152">
                  <c:v>3.0630000000000002</c:v>
                </c:pt>
                <c:pt idx="153">
                  <c:v>3.4912000000000001</c:v>
                </c:pt>
                <c:pt idx="154">
                  <c:v>3.3153999999999999</c:v>
                </c:pt>
                <c:pt idx="155">
                  <c:v>3.5024000000000002</c:v>
                </c:pt>
                <c:pt idx="156">
                  <c:v>3.0415000000000001</c:v>
                </c:pt>
                <c:pt idx="157">
                  <c:v>3.0425</c:v>
                </c:pt>
                <c:pt idx="158">
                  <c:v>3.04</c:v>
                </c:pt>
                <c:pt idx="159">
                  <c:v>3.0316999999999998</c:v>
                </c:pt>
                <c:pt idx="160">
                  <c:v>3.0503</c:v>
                </c:pt>
                <c:pt idx="161">
                  <c:v>3.0116999999999998</c:v>
                </c:pt>
                <c:pt idx="162">
                  <c:v>3.0087999999999999</c:v>
                </c:pt>
                <c:pt idx="163">
                  <c:v>3.0186000000000002</c:v>
                </c:pt>
                <c:pt idx="164">
                  <c:v>3.0019999999999998</c:v>
                </c:pt>
                <c:pt idx="165">
                  <c:v>3.0259</c:v>
                </c:pt>
                <c:pt idx="166">
                  <c:v>3.0215000000000001</c:v>
                </c:pt>
                <c:pt idx="167">
                  <c:v>3.1191</c:v>
                </c:pt>
                <c:pt idx="168">
                  <c:v>3.5341999999999998</c:v>
                </c:pt>
                <c:pt idx="169">
                  <c:v>3.5215000000000001</c:v>
                </c:pt>
                <c:pt idx="170">
                  <c:v>3.0468999999999999</c:v>
                </c:pt>
                <c:pt idx="171">
                  <c:v>3.0522</c:v>
                </c:pt>
                <c:pt idx="172">
                  <c:v>3.0478999999999998</c:v>
                </c:pt>
                <c:pt idx="173">
                  <c:v>3.5160999999999998</c:v>
                </c:pt>
                <c:pt idx="174">
                  <c:v>3.0897999999999999</c:v>
                </c:pt>
                <c:pt idx="175">
                  <c:v>3.0741999999999998</c:v>
                </c:pt>
                <c:pt idx="176">
                  <c:v>3.0977000000000001</c:v>
                </c:pt>
                <c:pt idx="177">
                  <c:v>3.1044999999999998</c:v>
                </c:pt>
                <c:pt idx="178">
                  <c:v>3.1040000000000001</c:v>
                </c:pt>
                <c:pt idx="179">
                  <c:v>3.0972</c:v>
                </c:pt>
                <c:pt idx="180">
                  <c:v>3.105</c:v>
                </c:pt>
                <c:pt idx="181">
                  <c:v>3.5028999999999999</c:v>
                </c:pt>
                <c:pt idx="182">
                  <c:v>3.0897999999999999</c:v>
                </c:pt>
                <c:pt idx="183">
                  <c:v>3.0897999999999999</c:v>
                </c:pt>
                <c:pt idx="184">
                  <c:v>3.0737000000000001</c:v>
                </c:pt>
                <c:pt idx="185">
                  <c:v>3.0747</c:v>
                </c:pt>
                <c:pt idx="186">
                  <c:v>3.1172</c:v>
                </c:pt>
                <c:pt idx="187">
                  <c:v>3.0518000000000001</c:v>
                </c:pt>
                <c:pt idx="188">
                  <c:v>3.0434999999999999</c:v>
                </c:pt>
                <c:pt idx="189">
                  <c:v>3.0127000000000002</c:v>
                </c:pt>
                <c:pt idx="190">
                  <c:v>3.0044</c:v>
                </c:pt>
                <c:pt idx="191">
                  <c:v>2.9950999999999999</c:v>
                </c:pt>
                <c:pt idx="192">
                  <c:v>2.9941</c:v>
                </c:pt>
                <c:pt idx="193">
                  <c:v>2.9853999999999998</c:v>
                </c:pt>
                <c:pt idx="194">
                  <c:v>3.4506999999999999</c:v>
                </c:pt>
                <c:pt idx="195">
                  <c:v>2.9691999999999998</c:v>
                </c:pt>
                <c:pt idx="196">
                  <c:v>2.9975999999999998</c:v>
                </c:pt>
                <c:pt idx="197">
                  <c:v>2.9965999999999999</c:v>
                </c:pt>
                <c:pt idx="198">
                  <c:v>3.0059</c:v>
                </c:pt>
                <c:pt idx="199">
                  <c:v>2.9927000000000001</c:v>
                </c:pt>
                <c:pt idx="200">
                  <c:v>2.9853999999999998</c:v>
                </c:pt>
                <c:pt idx="201">
                  <c:v>3.4691999999999998</c:v>
                </c:pt>
                <c:pt idx="202">
                  <c:v>2.9950999999999999</c:v>
                </c:pt>
                <c:pt idx="203">
                  <c:v>3.0630000000000002</c:v>
                </c:pt>
                <c:pt idx="204">
                  <c:v>3.0028999999999999</c:v>
                </c:pt>
                <c:pt idx="205">
                  <c:v>3.0059</c:v>
                </c:pt>
                <c:pt idx="206">
                  <c:v>3.0352000000000001</c:v>
                </c:pt>
                <c:pt idx="207">
                  <c:v>3.0106999999999999</c:v>
                </c:pt>
                <c:pt idx="208">
                  <c:v>3.0482999999999998</c:v>
                </c:pt>
                <c:pt idx="209">
                  <c:v>3.0527000000000002</c:v>
                </c:pt>
                <c:pt idx="210">
                  <c:v>3.5375999999999999</c:v>
                </c:pt>
                <c:pt idx="211">
                  <c:v>3.5518000000000001</c:v>
                </c:pt>
                <c:pt idx="212">
                  <c:v>3.0644999999999998</c:v>
                </c:pt>
                <c:pt idx="213">
                  <c:v>3.1255000000000002</c:v>
                </c:pt>
                <c:pt idx="214">
                  <c:v>3.0853999999999999</c:v>
                </c:pt>
                <c:pt idx="215">
                  <c:v>3.0908000000000002</c:v>
                </c:pt>
                <c:pt idx="216">
                  <c:v>3.1000999999999999</c:v>
                </c:pt>
                <c:pt idx="217">
                  <c:v>3.1191</c:v>
                </c:pt>
                <c:pt idx="218">
                  <c:v>3.5771000000000002</c:v>
                </c:pt>
                <c:pt idx="219">
                  <c:v>3.5775999999999999</c:v>
                </c:pt>
                <c:pt idx="220">
                  <c:v>3.1387</c:v>
                </c:pt>
                <c:pt idx="221">
                  <c:v>3.0771000000000002</c:v>
                </c:pt>
                <c:pt idx="222">
                  <c:v>3.0653999999999999</c:v>
                </c:pt>
                <c:pt idx="223">
                  <c:v>3.1200999999999999</c:v>
                </c:pt>
                <c:pt idx="224">
                  <c:v>3.0897999999999999</c:v>
                </c:pt>
                <c:pt idx="225">
                  <c:v>3.0644999999999998</c:v>
                </c:pt>
                <c:pt idx="226">
                  <c:v>3.0430000000000001</c:v>
                </c:pt>
                <c:pt idx="227">
                  <c:v>3.3944999999999999</c:v>
                </c:pt>
                <c:pt idx="228">
                  <c:v>3.0800999999999998</c:v>
                </c:pt>
                <c:pt idx="229">
                  <c:v>3.0605000000000002</c:v>
                </c:pt>
                <c:pt idx="230">
                  <c:v>3.0741999999999998</c:v>
                </c:pt>
                <c:pt idx="231">
                  <c:v>3.0605000000000002</c:v>
                </c:pt>
                <c:pt idx="232">
                  <c:v>3.5575999999999999</c:v>
                </c:pt>
                <c:pt idx="233">
                  <c:v>3.1211000000000002</c:v>
                </c:pt>
                <c:pt idx="234">
                  <c:v>3.1610999999999998</c:v>
                </c:pt>
                <c:pt idx="235">
                  <c:v>3.1621000000000001</c:v>
                </c:pt>
                <c:pt idx="236">
                  <c:v>3.1699000000000002</c:v>
                </c:pt>
                <c:pt idx="237">
                  <c:v>3.2147999999999999</c:v>
                </c:pt>
                <c:pt idx="238">
                  <c:v>3.1318000000000001</c:v>
                </c:pt>
                <c:pt idx="239">
                  <c:v>3.1162000000000001</c:v>
                </c:pt>
                <c:pt idx="240">
                  <c:v>3.1543000000000001</c:v>
                </c:pt>
                <c:pt idx="241">
                  <c:v>3.6025</c:v>
                </c:pt>
                <c:pt idx="242">
                  <c:v>3.6181999999999999</c:v>
                </c:pt>
                <c:pt idx="243">
                  <c:v>3.1356999999999999</c:v>
                </c:pt>
                <c:pt idx="244">
                  <c:v>3.3525</c:v>
                </c:pt>
                <c:pt idx="245">
                  <c:v>3.1640999999999999</c:v>
                </c:pt>
                <c:pt idx="246">
                  <c:v>3.1074000000000002</c:v>
                </c:pt>
                <c:pt idx="247">
                  <c:v>3.0781000000000001</c:v>
                </c:pt>
                <c:pt idx="248">
                  <c:v>3.5009999999999999</c:v>
                </c:pt>
                <c:pt idx="249">
                  <c:v>2.9902000000000002</c:v>
                </c:pt>
                <c:pt idx="250">
                  <c:v>2.9931999999999999</c:v>
                </c:pt>
                <c:pt idx="251">
                  <c:v>3.0272999999999999</c:v>
                </c:pt>
                <c:pt idx="252">
                  <c:v>2.9619</c:v>
                </c:pt>
                <c:pt idx="253">
                  <c:v>2.9384999999999999</c:v>
                </c:pt>
                <c:pt idx="254">
                  <c:v>2.9765999999999999</c:v>
                </c:pt>
                <c:pt idx="255">
                  <c:v>2.9102000000000001</c:v>
                </c:pt>
                <c:pt idx="256">
                  <c:v>2.9169999999999998</c:v>
                </c:pt>
                <c:pt idx="257">
                  <c:v>2.9325999999999999</c:v>
                </c:pt>
                <c:pt idx="258">
                  <c:v>3.2675999999999998</c:v>
                </c:pt>
                <c:pt idx="259">
                  <c:v>2.9199000000000002</c:v>
                </c:pt>
                <c:pt idx="260">
                  <c:v>3.3574000000000002</c:v>
                </c:pt>
                <c:pt idx="261">
                  <c:v>2.8847999999999998</c:v>
                </c:pt>
                <c:pt idx="262">
                  <c:v>2.8691</c:v>
                </c:pt>
                <c:pt idx="263">
                  <c:v>2.8896000000000002</c:v>
                </c:pt>
                <c:pt idx="264">
                  <c:v>2.8837999999999999</c:v>
                </c:pt>
                <c:pt idx="265">
                  <c:v>2.9159999999999999</c:v>
                </c:pt>
                <c:pt idx="266">
                  <c:v>2.9218999999999999</c:v>
                </c:pt>
                <c:pt idx="267">
                  <c:v>2.8944999999999999</c:v>
                </c:pt>
                <c:pt idx="268">
                  <c:v>2.8818000000000001</c:v>
                </c:pt>
                <c:pt idx="269">
                  <c:v>2.8778999999999999</c:v>
                </c:pt>
                <c:pt idx="270">
                  <c:v>2.9081999999999999</c:v>
                </c:pt>
                <c:pt idx="271">
                  <c:v>2.9628999999999999</c:v>
                </c:pt>
                <c:pt idx="272">
                  <c:v>3.3418000000000001</c:v>
                </c:pt>
                <c:pt idx="273">
                  <c:v>2.8818000000000001</c:v>
                </c:pt>
                <c:pt idx="274">
                  <c:v>2.8877000000000002</c:v>
                </c:pt>
                <c:pt idx="275">
                  <c:v>2.8915999999999999</c:v>
                </c:pt>
                <c:pt idx="276">
                  <c:v>2.8788999999999998</c:v>
                </c:pt>
                <c:pt idx="277">
                  <c:v>3.3340000000000001</c:v>
                </c:pt>
                <c:pt idx="278">
                  <c:v>3.1836000000000002</c:v>
                </c:pt>
                <c:pt idx="279">
                  <c:v>2.8525</c:v>
                </c:pt>
                <c:pt idx="280">
                  <c:v>2.8252000000000002</c:v>
                </c:pt>
                <c:pt idx="281">
                  <c:v>2.8262</c:v>
                </c:pt>
                <c:pt idx="282">
                  <c:v>3.2890999999999999</c:v>
                </c:pt>
                <c:pt idx="283">
                  <c:v>2.8300999999999998</c:v>
                </c:pt>
                <c:pt idx="284">
                  <c:v>2.8271000000000002</c:v>
                </c:pt>
                <c:pt idx="285">
                  <c:v>2.8408000000000002</c:v>
                </c:pt>
                <c:pt idx="286">
                  <c:v>2.8506</c:v>
                </c:pt>
                <c:pt idx="287">
                  <c:v>2.8603999999999998</c:v>
                </c:pt>
                <c:pt idx="288">
                  <c:v>3.2402000000000002</c:v>
                </c:pt>
                <c:pt idx="289">
                  <c:v>2.9706999999999999</c:v>
                </c:pt>
                <c:pt idx="290">
                  <c:v>2.8593999999999999</c:v>
                </c:pt>
                <c:pt idx="291">
                  <c:v>2.8613</c:v>
                </c:pt>
                <c:pt idx="292">
                  <c:v>2.8477000000000001</c:v>
                </c:pt>
                <c:pt idx="293">
                  <c:v>3.3134999999999999</c:v>
                </c:pt>
                <c:pt idx="294">
                  <c:v>2.8563999999999998</c:v>
                </c:pt>
                <c:pt idx="295">
                  <c:v>2.8555000000000001</c:v>
                </c:pt>
                <c:pt idx="296">
                  <c:v>2.8681999999999999</c:v>
                </c:pt>
                <c:pt idx="297">
                  <c:v>2.8700999999999999</c:v>
                </c:pt>
                <c:pt idx="298">
                  <c:v>2.8711000000000002</c:v>
                </c:pt>
                <c:pt idx="299">
                  <c:v>2.8691</c:v>
                </c:pt>
                <c:pt idx="300">
                  <c:v>3.3144999999999998</c:v>
                </c:pt>
                <c:pt idx="301">
                  <c:v>2.8563999999999998</c:v>
                </c:pt>
                <c:pt idx="302">
                  <c:v>2.8711000000000002</c:v>
                </c:pt>
                <c:pt idx="303">
                  <c:v>2.8700999999999999</c:v>
                </c:pt>
                <c:pt idx="304">
                  <c:v>2.9346000000000001</c:v>
                </c:pt>
                <c:pt idx="305">
                  <c:v>2.9971000000000001</c:v>
                </c:pt>
                <c:pt idx="306">
                  <c:v>2.9033000000000002</c:v>
                </c:pt>
                <c:pt idx="307">
                  <c:v>2.8809</c:v>
                </c:pt>
                <c:pt idx="308">
                  <c:v>2.8818000000000001</c:v>
                </c:pt>
                <c:pt idx="309">
                  <c:v>2.8887</c:v>
                </c:pt>
                <c:pt idx="310">
                  <c:v>2.8759999999999999</c:v>
                </c:pt>
                <c:pt idx="311">
                  <c:v>2.8700999999999999</c:v>
                </c:pt>
                <c:pt idx="312">
                  <c:v>2.8818000000000001</c:v>
                </c:pt>
                <c:pt idx="313">
                  <c:v>3.2080000000000002</c:v>
                </c:pt>
                <c:pt idx="314">
                  <c:v>3.3389000000000002</c:v>
                </c:pt>
                <c:pt idx="315">
                  <c:v>2.8965000000000001</c:v>
                </c:pt>
                <c:pt idx="316">
                  <c:v>2.8740000000000001</c:v>
                </c:pt>
                <c:pt idx="317">
                  <c:v>2.8730000000000002</c:v>
                </c:pt>
                <c:pt idx="318">
                  <c:v>2.8700999999999999</c:v>
                </c:pt>
                <c:pt idx="319">
                  <c:v>3.2147999999999999</c:v>
                </c:pt>
                <c:pt idx="320">
                  <c:v>2.8730000000000002</c:v>
                </c:pt>
                <c:pt idx="321">
                  <c:v>2.8906000000000001</c:v>
                </c:pt>
                <c:pt idx="322">
                  <c:v>2.9247999999999998</c:v>
                </c:pt>
                <c:pt idx="323">
                  <c:v>2.8788999999999998</c:v>
                </c:pt>
                <c:pt idx="324">
                  <c:v>2.8643000000000001</c:v>
                </c:pt>
                <c:pt idx="325">
                  <c:v>3.0019999999999998</c:v>
                </c:pt>
                <c:pt idx="326">
                  <c:v>2.8721000000000001</c:v>
                </c:pt>
                <c:pt idx="327">
                  <c:v>2.8740000000000001</c:v>
                </c:pt>
                <c:pt idx="328">
                  <c:v>2.8778999999999999</c:v>
                </c:pt>
                <c:pt idx="329">
                  <c:v>2.8643000000000001</c:v>
                </c:pt>
                <c:pt idx="330">
                  <c:v>2.875</c:v>
                </c:pt>
                <c:pt idx="331">
                  <c:v>2.8837999999999999</c:v>
                </c:pt>
                <c:pt idx="332">
                  <c:v>2.8769999999999998</c:v>
                </c:pt>
                <c:pt idx="333">
                  <c:v>2.8574000000000002</c:v>
                </c:pt>
                <c:pt idx="334">
                  <c:v>2.8593999999999999</c:v>
                </c:pt>
                <c:pt idx="335">
                  <c:v>2.8613</c:v>
                </c:pt>
                <c:pt idx="336">
                  <c:v>2.8662000000000001</c:v>
                </c:pt>
                <c:pt idx="337">
                  <c:v>3.3290999999999999</c:v>
                </c:pt>
                <c:pt idx="338">
                  <c:v>2.8643000000000001</c:v>
                </c:pt>
                <c:pt idx="339">
                  <c:v>2.8944999999999999</c:v>
                </c:pt>
                <c:pt idx="340">
                  <c:v>2.8613</c:v>
                </c:pt>
                <c:pt idx="341">
                  <c:v>2.8534999999999999</c:v>
                </c:pt>
                <c:pt idx="342">
                  <c:v>2.8700999999999999</c:v>
                </c:pt>
                <c:pt idx="343">
                  <c:v>2.8759999999999999</c:v>
                </c:pt>
                <c:pt idx="344">
                  <c:v>2.8906000000000001</c:v>
                </c:pt>
                <c:pt idx="345">
                  <c:v>2.8856999999999999</c:v>
                </c:pt>
                <c:pt idx="346">
                  <c:v>3.3574000000000002</c:v>
                </c:pt>
                <c:pt idx="347">
                  <c:v>2.8936000000000002</c:v>
                </c:pt>
                <c:pt idx="348">
                  <c:v>2.8944999999999999</c:v>
                </c:pt>
                <c:pt idx="349">
                  <c:v>2.8866999999999998</c:v>
                </c:pt>
                <c:pt idx="350">
                  <c:v>2.8936000000000002</c:v>
                </c:pt>
                <c:pt idx="351">
                  <c:v>2.8896000000000002</c:v>
                </c:pt>
                <c:pt idx="352">
                  <c:v>3.3788999999999998</c:v>
                </c:pt>
                <c:pt idx="353">
                  <c:v>2.8965000000000001</c:v>
                </c:pt>
                <c:pt idx="354">
                  <c:v>2.8975</c:v>
                </c:pt>
                <c:pt idx="355">
                  <c:v>2.9014000000000002</c:v>
                </c:pt>
                <c:pt idx="356">
                  <c:v>2.9609000000000001</c:v>
                </c:pt>
                <c:pt idx="357">
                  <c:v>2.9169999999999998</c:v>
                </c:pt>
                <c:pt idx="358">
                  <c:v>2.9110999999999998</c:v>
                </c:pt>
                <c:pt idx="359">
                  <c:v>2.9188999999999998</c:v>
                </c:pt>
                <c:pt idx="360">
                  <c:v>2.9228999999999998</c:v>
                </c:pt>
                <c:pt idx="361">
                  <c:v>2.9188999999999998</c:v>
                </c:pt>
                <c:pt idx="362">
                  <c:v>2.9228999999999998</c:v>
                </c:pt>
                <c:pt idx="363">
                  <c:v>2.9110999999999998</c:v>
                </c:pt>
                <c:pt idx="364">
                  <c:v>3.4121000000000001</c:v>
                </c:pt>
                <c:pt idx="365">
                  <c:v>2.9258000000000002</c:v>
                </c:pt>
                <c:pt idx="366">
                  <c:v>2.9258000000000002</c:v>
                </c:pt>
                <c:pt idx="367">
                  <c:v>3.3847999999999998</c:v>
                </c:pt>
                <c:pt idx="368">
                  <c:v>2.9346000000000001</c:v>
                </c:pt>
                <c:pt idx="369">
                  <c:v>2.9336000000000002</c:v>
                </c:pt>
                <c:pt idx="370">
                  <c:v>3.3877000000000002</c:v>
                </c:pt>
                <c:pt idx="371">
                  <c:v>2.9169999999999998</c:v>
                </c:pt>
                <c:pt idx="372">
                  <c:v>2.9140999999999999</c:v>
                </c:pt>
                <c:pt idx="373">
                  <c:v>3.4834000000000001</c:v>
                </c:pt>
                <c:pt idx="374">
                  <c:v>2.9834000000000001</c:v>
                </c:pt>
                <c:pt idx="375">
                  <c:v>2.9180000000000001</c:v>
                </c:pt>
                <c:pt idx="376">
                  <c:v>2.9375</c:v>
                </c:pt>
                <c:pt idx="377">
                  <c:v>2.9277000000000002</c:v>
                </c:pt>
                <c:pt idx="378">
                  <c:v>3.3866999999999998</c:v>
                </c:pt>
                <c:pt idx="379">
                  <c:v>2.9287000000000001</c:v>
                </c:pt>
                <c:pt idx="380">
                  <c:v>3.3944999999999999</c:v>
                </c:pt>
                <c:pt idx="381">
                  <c:v>2.9325999999999999</c:v>
                </c:pt>
                <c:pt idx="382">
                  <c:v>2.9277000000000002</c:v>
                </c:pt>
                <c:pt idx="383">
                  <c:v>2.9462999999999999</c:v>
                </c:pt>
                <c:pt idx="384">
                  <c:v>2.9140999999999999</c:v>
                </c:pt>
                <c:pt idx="385">
                  <c:v>2.9277000000000002</c:v>
                </c:pt>
                <c:pt idx="386">
                  <c:v>2.9247999999999998</c:v>
                </c:pt>
                <c:pt idx="387">
                  <c:v>3.3847999999999998</c:v>
                </c:pt>
                <c:pt idx="388">
                  <c:v>2.915</c:v>
                </c:pt>
                <c:pt idx="389">
                  <c:v>2.9316</c:v>
                </c:pt>
                <c:pt idx="390">
                  <c:v>2.9678</c:v>
                </c:pt>
                <c:pt idx="391">
                  <c:v>2.9316</c:v>
                </c:pt>
                <c:pt idx="392">
                  <c:v>2.9102000000000001</c:v>
                </c:pt>
                <c:pt idx="393">
                  <c:v>2.9316</c:v>
                </c:pt>
                <c:pt idx="394">
                  <c:v>3.4014000000000002</c:v>
                </c:pt>
                <c:pt idx="395">
                  <c:v>2.9297</c:v>
                </c:pt>
                <c:pt idx="396">
                  <c:v>2.9159999999999999</c:v>
                </c:pt>
                <c:pt idx="397">
                  <c:v>2.9218999999999999</c:v>
                </c:pt>
                <c:pt idx="398">
                  <c:v>2.9199000000000002</c:v>
                </c:pt>
                <c:pt idx="399">
                  <c:v>2.9238</c:v>
                </c:pt>
              </c:numCache>
            </c:numRef>
          </c:val>
        </c:ser>
        <c:ser>
          <c:idx val="14"/>
          <c:order val="4"/>
          <c:tx>
            <c:strRef>
              <c:f>'Chart-less commit'!$F$1</c:f>
              <c:strCache>
                <c:ptCount val="1"/>
                <c:pt idx="0">
                  <c:v>DrawShadowMaps</c:v>
                </c:pt>
              </c:strCache>
            </c:strRef>
          </c:tx>
          <c:spPr>
            <a:solidFill>
              <a:srgbClr val="4F81BD">
                <a:alpha val="60000"/>
              </a:srgbClr>
            </a:solidFill>
          </c:spPr>
          <c:cat>
            <c:numRef>
              <c:f>'Chart-less commit'!$A$2:$A$401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'Chart-less commit'!$F$2:$F$401</c:f>
              <c:numCache>
                <c:formatCode>General</c:formatCode>
                <c:ptCount val="400"/>
                <c:pt idx="0">
                  <c:v>5.6300000000000003E-2</c:v>
                </c:pt>
                <c:pt idx="1">
                  <c:v>16.407499999999999</c:v>
                </c:pt>
                <c:pt idx="2">
                  <c:v>14.3825</c:v>
                </c:pt>
                <c:pt idx="3">
                  <c:v>14.721399999999999</c:v>
                </c:pt>
                <c:pt idx="4">
                  <c:v>13.615299999999998</c:v>
                </c:pt>
                <c:pt idx="5">
                  <c:v>13.708499999999999</c:v>
                </c:pt>
                <c:pt idx="6">
                  <c:v>14.646499999999998</c:v>
                </c:pt>
                <c:pt idx="7">
                  <c:v>15.223599999999998</c:v>
                </c:pt>
                <c:pt idx="8">
                  <c:v>14.445699999999999</c:v>
                </c:pt>
                <c:pt idx="9">
                  <c:v>14.121899999999998</c:v>
                </c:pt>
                <c:pt idx="10">
                  <c:v>14.453600000000002</c:v>
                </c:pt>
                <c:pt idx="11">
                  <c:v>14.319199999999999</c:v>
                </c:pt>
                <c:pt idx="12">
                  <c:v>14.1669</c:v>
                </c:pt>
                <c:pt idx="13">
                  <c:v>14.412800000000001</c:v>
                </c:pt>
                <c:pt idx="14">
                  <c:v>14.673299999999999</c:v>
                </c:pt>
                <c:pt idx="15">
                  <c:v>14.440300000000001</c:v>
                </c:pt>
                <c:pt idx="16">
                  <c:v>14.766399999999999</c:v>
                </c:pt>
                <c:pt idx="17">
                  <c:v>14.393900000000002</c:v>
                </c:pt>
                <c:pt idx="18">
                  <c:v>14.058599999999998</c:v>
                </c:pt>
                <c:pt idx="19">
                  <c:v>14.573600000000003</c:v>
                </c:pt>
                <c:pt idx="20">
                  <c:v>15.0578</c:v>
                </c:pt>
                <c:pt idx="21">
                  <c:v>14.7842</c:v>
                </c:pt>
                <c:pt idx="22">
                  <c:v>14.8386</c:v>
                </c:pt>
                <c:pt idx="23">
                  <c:v>14.9983</c:v>
                </c:pt>
                <c:pt idx="24">
                  <c:v>14.971299999999999</c:v>
                </c:pt>
                <c:pt idx="25">
                  <c:v>15.486800000000002</c:v>
                </c:pt>
                <c:pt idx="26">
                  <c:v>15.640900000000002</c:v>
                </c:pt>
                <c:pt idx="27">
                  <c:v>15.793900000000001</c:v>
                </c:pt>
                <c:pt idx="28">
                  <c:v>15.721399999999999</c:v>
                </c:pt>
                <c:pt idx="29">
                  <c:v>15.954799999999999</c:v>
                </c:pt>
                <c:pt idx="30">
                  <c:v>15.1578</c:v>
                </c:pt>
                <c:pt idx="31">
                  <c:v>15.829700000000001</c:v>
                </c:pt>
                <c:pt idx="32">
                  <c:v>15.5442</c:v>
                </c:pt>
                <c:pt idx="33">
                  <c:v>15.529399999999999</c:v>
                </c:pt>
                <c:pt idx="34">
                  <c:v>15.8386</c:v>
                </c:pt>
                <c:pt idx="35">
                  <c:v>15.629000000000001</c:v>
                </c:pt>
                <c:pt idx="36">
                  <c:v>15.140399999999998</c:v>
                </c:pt>
                <c:pt idx="37">
                  <c:v>14.971900000000002</c:v>
                </c:pt>
                <c:pt idx="38">
                  <c:v>16.073599999999999</c:v>
                </c:pt>
                <c:pt idx="39">
                  <c:v>15.5875</c:v>
                </c:pt>
                <c:pt idx="40">
                  <c:v>15.345199999999998</c:v>
                </c:pt>
                <c:pt idx="41">
                  <c:v>14.724400000000001</c:v>
                </c:pt>
                <c:pt idx="42">
                  <c:v>15.752500000000001</c:v>
                </c:pt>
                <c:pt idx="43">
                  <c:v>14.634599999999997</c:v>
                </c:pt>
                <c:pt idx="44">
                  <c:v>15.132200000000001</c:v>
                </c:pt>
                <c:pt idx="45">
                  <c:v>15.293100000000001</c:v>
                </c:pt>
                <c:pt idx="46">
                  <c:v>15.635300000000003</c:v>
                </c:pt>
                <c:pt idx="47">
                  <c:v>14.366299999999999</c:v>
                </c:pt>
                <c:pt idx="48">
                  <c:v>15.693199999999999</c:v>
                </c:pt>
                <c:pt idx="49">
                  <c:v>15.8871</c:v>
                </c:pt>
                <c:pt idx="50">
                  <c:v>16.191299999999998</c:v>
                </c:pt>
                <c:pt idx="51">
                  <c:v>16.241300000000003</c:v>
                </c:pt>
                <c:pt idx="52">
                  <c:v>16.189</c:v>
                </c:pt>
                <c:pt idx="53">
                  <c:v>15.4396</c:v>
                </c:pt>
                <c:pt idx="54">
                  <c:v>15.8611</c:v>
                </c:pt>
                <c:pt idx="55">
                  <c:v>16.119200000000003</c:v>
                </c:pt>
                <c:pt idx="56">
                  <c:v>16.288500000000003</c:v>
                </c:pt>
                <c:pt idx="57">
                  <c:v>15.613900000000001</c:v>
                </c:pt>
                <c:pt idx="58">
                  <c:v>16.341100000000001</c:v>
                </c:pt>
                <c:pt idx="59">
                  <c:v>16.217700000000004</c:v>
                </c:pt>
                <c:pt idx="60">
                  <c:v>16.1509</c:v>
                </c:pt>
                <c:pt idx="61">
                  <c:v>16.315100000000001</c:v>
                </c:pt>
                <c:pt idx="62">
                  <c:v>15.782399999999999</c:v>
                </c:pt>
                <c:pt idx="63">
                  <c:v>15.5648</c:v>
                </c:pt>
                <c:pt idx="64">
                  <c:v>15.846799999999998</c:v>
                </c:pt>
                <c:pt idx="65">
                  <c:v>15.9108</c:v>
                </c:pt>
                <c:pt idx="66">
                  <c:v>16.231400000000001</c:v>
                </c:pt>
                <c:pt idx="67">
                  <c:v>16.2148</c:v>
                </c:pt>
                <c:pt idx="68">
                  <c:v>16.334</c:v>
                </c:pt>
                <c:pt idx="69">
                  <c:v>15.9673</c:v>
                </c:pt>
                <c:pt idx="70">
                  <c:v>15.944000000000001</c:v>
                </c:pt>
                <c:pt idx="71">
                  <c:v>16.482200000000002</c:v>
                </c:pt>
                <c:pt idx="72">
                  <c:v>16.743100000000002</c:v>
                </c:pt>
                <c:pt idx="73">
                  <c:v>16.381600000000002</c:v>
                </c:pt>
                <c:pt idx="74">
                  <c:v>15.873599999999998</c:v>
                </c:pt>
                <c:pt idx="75">
                  <c:v>16.4693</c:v>
                </c:pt>
                <c:pt idx="76">
                  <c:v>16.481000000000002</c:v>
                </c:pt>
                <c:pt idx="77">
                  <c:v>17.153599999999997</c:v>
                </c:pt>
                <c:pt idx="78">
                  <c:v>16.7134</c:v>
                </c:pt>
                <c:pt idx="79">
                  <c:v>16.554300000000001</c:v>
                </c:pt>
                <c:pt idx="80">
                  <c:v>17.072700000000001</c:v>
                </c:pt>
                <c:pt idx="81">
                  <c:v>17.524099999999997</c:v>
                </c:pt>
                <c:pt idx="82">
                  <c:v>16.534300000000002</c:v>
                </c:pt>
                <c:pt idx="83">
                  <c:v>16.123999999999999</c:v>
                </c:pt>
                <c:pt idx="84">
                  <c:v>16.1403</c:v>
                </c:pt>
                <c:pt idx="85">
                  <c:v>15.6792</c:v>
                </c:pt>
                <c:pt idx="86">
                  <c:v>16.304499999999997</c:v>
                </c:pt>
                <c:pt idx="87">
                  <c:v>16.200400000000002</c:v>
                </c:pt>
                <c:pt idx="88">
                  <c:v>16.794699999999999</c:v>
                </c:pt>
                <c:pt idx="89">
                  <c:v>16.128699999999998</c:v>
                </c:pt>
                <c:pt idx="90">
                  <c:v>17.055299999999999</c:v>
                </c:pt>
                <c:pt idx="91">
                  <c:v>16.908999999999999</c:v>
                </c:pt>
                <c:pt idx="92">
                  <c:v>17.3931</c:v>
                </c:pt>
                <c:pt idx="93">
                  <c:v>16.8794</c:v>
                </c:pt>
                <c:pt idx="94">
                  <c:v>17.423200000000001</c:v>
                </c:pt>
                <c:pt idx="95">
                  <c:v>16.706900000000001</c:v>
                </c:pt>
                <c:pt idx="96">
                  <c:v>17.145700000000001</c:v>
                </c:pt>
                <c:pt idx="97">
                  <c:v>17.035600000000002</c:v>
                </c:pt>
                <c:pt idx="98">
                  <c:v>17.592600000000001</c:v>
                </c:pt>
                <c:pt idx="99">
                  <c:v>17.872899999999998</c:v>
                </c:pt>
                <c:pt idx="100">
                  <c:v>18.087</c:v>
                </c:pt>
                <c:pt idx="101">
                  <c:v>18.2272</c:v>
                </c:pt>
                <c:pt idx="102">
                  <c:v>18.234399999999997</c:v>
                </c:pt>
                <c:pt idx="103">
                  <c:v>18.426899999999996</c:v>
                </c:pt>
                <c:pt idx="104">
                  <c:v>18.317400000000003</c:v>
                </c:pt>
                <c:pt idx="105">
                  <c:v>17.813400000000001</c:v>
                </c:pt>
                <c:pt idx="106">
                  <c:v>17.872399999999999</c:v>
                </c:pt>
                <c:pt idx="107">
                  <c:v>18.405899999999999</c:v>
                </c:pt>
                <c:pt idx="108">
                  <c:v>18.143599999999996</c:v>
                </c:pt>
                <c:pt idx="109">
                  <c:v>18.027200000000001</c:v>
                </c:pt>
                <c:pt idx="110">
                  <c:v>18.165200000000002</c:v>
                </c:pt>
                <c:pt idx="111">
                  <c:v>18.3994</c:v>
                </c:pt>
                <c:pt idx="112">
                  <c:v>18.407900000000001</c:v>
                </c:pt>
                <c:pt idx="113">
                  <c:v>18.0351</c:v>
                </c:pt>
                <c:pt idx="114">
                  <c:v>18.312200000000001</c:v>
                </c:pt>
                <c:pt idx="115">
                  <c:v>18.268900000000002</c:v>
                </c:pt>
                <c:pt idx="116">
                  <c:v>18.639900000000001</c:v>
                </c:pt>
                <c:pt idx="117">
                  <c:v>18.384699999999999</c:v>
                </c:pt>
                <c:pt idx="118">
                  <c:v>18.513099999999998</c:v>
                </c:pt>
                <c:pt idx="119">
                  <c:v>18.2454</c:v>
                </c:pt>
                <c:pt idx="120">
                  <c:v>18.539099999999998</c:v>
                </c:pt>
                <c:pt idx="121">
                  <c:v>17.8447</c:v>
                </c:pt>
                <c:pt idx="122">
                  <c:v>18.268500000000003</c:v>
                </c:pt>
                <c:pt idx="123">
                  <c:v>18.157</c:v>
                </c:pt>
                <c:pt idx="124">
                  <c:v>18.503900000000002</c:v>
                </c:pt>
                <c:pt idx="125">
                  <c:v>17.624400000000001</c:v>
                </c:pt>
                <c:pt idx="126">
                  <c:v>18.0441</c:v>
                </c:pt>
                <c:pt idx="127">
                  <c:v>17.199200000000001</c:v>
                </c:pt>
                <c:pt idx="128">
                  <c:v>17.6341</c:v>
                </c:pt>
                <c:pt idx="129">
                  <c:v>17.942500000000003</c:v>
                </c:pt>
                <c:pt idx="130">
                  <c:v>17.543400000000002</c:v>
                </c:pt>
                <c:pt idx="131">
                  <c:v>17.631600000000002</c:v>
                </c:pt>
                <c:pt idx="132">
                  <c:v>17.319299999999998</c:v>
                </c:pt>
                <c:pt idx="133">
                  <c:v>17.539100000000001</c:v>
                </c:pt>
                <c:pt idx="134">
                  <c:v>17.136099999999999</c:v>
                </c:pt>
                <c:pt idx="135">
                  <c:v>17.062399999999997</c:v>
                </c:pt>
                <c:pt idx="136">
                  <c:v>16.823899999999998</c:v>
                </c:pt>
                <c:pt idx="137">
                  <c:v>17.066800000000001</c:v>
                </c:pt>
                <c:pt idx="138">
                  <c:v>17.197900000000001</c:v>
                </c:pt>
                <c:pt idx="139">
                  <c:v>17.121500000000001</c:v>
                </c:pt>
                <c:pt idx="140">
                  <c:v>16.574300000000001</c:v>
                </c:pt>
                <c:pt idx="141">
                  <c:v>16.089700000000001</c:v>
                </c:pt>
                <c:pt idx="142">
                  <c:v>16.784700000000001</c:v>
                </c:pt>
                <c:pt idx="143">
                  <c:v>15.9716</c:v>
                </c:pt>
                <c:pt idx="144">
                  <c:v>16.798199999999998</c:v>
                </c:pt>
                <c:pt idx="145">
                  <c:v>16.2898</c:v>
                </c:pt>
                <c:pt idx="146">
                  <c:v>16.6343</c:v>
                </c:pt>
                <c:pt idx="147">
                  <c:v>16.407799999999998</c:v>
                </c:pt>
                <c:pt idx="148">
                  <c:v>16.079899999999999</c:v>
                </c:pt>
                <c:pt idx="149">
                  <c:v>15.720400000000001</c:v>
                </c:pt>
                <c:pt idx="150">
                  <c:v>16.6553</c:v>
                </c:pt>
                <c:pt idx="151">
                  <c:v>16.266200000000001</c:v>
                </c:pt>
                <c:pt idx="152">
                  <c:v>16.400799999999997</c:v>
                </c:pt>
                <c:pt idx="153">
                  <c:v>16.3583</c:v>
                </c:pt>
                <c:pt idx="154">
                  <c:v>16.261999999999997</c:v>
                </c:pt>
                <c:pt idx="155">
                  <c:v>16.2562</c:v>
                </c:pt>
                <c:pt idx="156">
                  <c:v>16.003399999999999</c:v>
                </c:pt>
                <c:pt idx="157">
                  <c:v>15.937699999999998</c:v>
                </c:pt>
                <c:pt idx="158">
                  <c:v>15.295</c:v>
                </c:pt>
                <c:pt idx="159">
                  <c:v>15.620600000000001</c:v>
                </c:pt>
                <c:pt idx="160">
                  <c:v>15.578700000000003</c:v>
                </c:pt>
                <c:pt idx="161">
                  <c:v>15.3302</c:v>
                </c:pt>
                <c:pt idx="162">
                  <c:v>15.814400000000001</c:v>
                </c:pt>
                <c:pt idx="163">
                  <c:v>15.4</c:v>
                </c:pt>
                <c:pt idx="164">
                  <c:v>15.531099999999999</c:v>
                </c:pt>
                <c:pt idx="165">
                  <c:v>15.306299999999998</c:v>
                </c:pt>
                <c:pt idx="166">
                  <c:v>14.629</c:v>
                </c:pt>
                <c:pt idx="167">
                  <c:v>15.231</c:v>
                </c:pt>
                <c:pt idx="168">
                  <c:v>15.205299999999999</c:v>
                </c:pt>
                <c:pt idx="169">
                  <c:v>14.9092</c:v>
                </c:pt>
                <c:pt idx="170">
                  <c:v>15.0998</c:v>
                </c:pt>
                <c:pt idx="171">
                  <c:v>14.8687</c:v>
                </c:pt>
                <c:pt idx="172">
                  <c:v>14.931099999999997</c:v>
                </c:pt>
                <c:pt idx="173">
                  <c:v>14.8681</c:v>
                </c:pt>
                <c:pt idx="174">
                  <c:v>14.6882</c:v>
                </c:pt>
                <c:pt idx="175">
                  <c:v>14.889700000000005</c:v>
                </c:pt>
                <c:pt idx="176">
                  <c:v>15.411699999999998</c:v>
                </c:pt>
                <c:pt idx="177">
                  <c:v>15.117899999999999</c:v>
                </c:pt>
                <c:pt idx="178">
                  <c:v>15.262599999999996</c:v>
                </c:pt>
                <c:pt idx="179">
                  <c:v>15.134300000000001</c:v>
                </c:pt>
                <c:pt idx="180">
                  <c:v>14.903199999999996</c:v>
                </c:pt>
                <c:pt idx="181">
                  <c:v>14.9725</c:v>
                </c:pt>
                <c:pt idx="182">
                  <c:v>14.651</c:v>
                </c:pt>
                <c:pt idx="183">
                  <c:v>14.436000000000002</c:v>
                </c:pt>
                <c:pt idx="184">
                  <c:v>14.030899999999999</c:v>
                </c:pt>
                <c:pt idx="185">
                  <c:v>13.768899999999997</c:v>
                </c:pt>
                <c:pt idx="186">
                  <c:v>13.446000000000002</c:v>
                </c:pt>
                <c:pt idx="187">
                  <c:v>13.243</c:v>
                </c:pt>
                <c:pt idx="188">
                  <c:v>12.7591</c:v>
                </c:pt>
                <c:pt idx="189">
                  <c:v>12.213800000000003</c:v>
                </c:pt>
                <c:pt idx="190">
                  <c:v>12.052100000000001</c:v>
                </c:pt>
                <c:pt idx="191">
                  <c:v>11.5976</c:v>
                </c:pt>
                <c:pt idx="192">
                  <c:v>11.500100000000002</c:v>
                </c:pt>
                <c:pt idx="193">
                  <c:v>11.2409</c:v>
                </c:pt>
                <c:pt idx="194">
                  <c:v>11.157400000000003</c:v>
                </c:pt>
                <c:pt idx="195">
                  <c:v>11.233499999999998</c:v>
                </c:pt>
                <c:pt idx="196">
                  <c:v>11.321899999999999</c:v>
                </c:pt>
                <c:pt idx="197">
                  <c:v>11.224300000000001</c:v>
                </c:pt>
                <c:pt idx="198">
                  <c:v>10.976900000000001</c:v>
                </c:pt>
                <c:pt idx="199">
                  <c:v>10.800299999999998</c:v>
                </c:pt>
                <c:pt idx="200">
                  <c:v>10.6958</c:v>
                </c:pt>
                <c:pt idx="201">
                  <c:v>10.908799999999999</c:v>
                </c:pt>
                <c:pt idx="202">
                  <c:v>10.863</c:v>
                </c:pt>
                <c:pt idx="203">
                  <c:v>10.946299999999999</c:v>
                </c:pt>
                <c:pt idx="204">
                  <c:v>10.762600000000001</c:v>
                </c:pt>
                <c:pt idx="205">
                  <c:v>10.785</c:v>
                </c:pt>
                <c:pt idx="206">
                  <c:v>10.854900000000001</c:v>
                </c:pt>
                <c:pt idx="207">
                  <c:v>11.196899999999999</c:v>
                </c:pt>
                <c:pt idx="208">
                  <c:v>11.046799999999999</c:v>
                </c:pt>
                <c:pt idx="209">
                  <c:v>11.128600000000002</c:v>
                </c:pt>
                <c:pt idx="210">
                  <c:v>11.2277</c:v>
                </c:pt>
                <c:pt idx="211">
                  <c:v>11.2455</c:v>
                </c:pt>
                <c:pt idx="212">
                  <c:v>11.213099999999997</c:v>
                </c:pt>
                <c:pt idx="213">
                  <c:v>11.167299999999999</c:v>
                </c:pt>
                <c:pt idx="214">
                  <c:v>11.311100000000001</c:v>
                </c:pt>
                <c:pt idx="215">
                  <c:v>11.236099999999999</c:v>
                </c:pt>
                <c:pt idx="216">
                  <c:v>11.466199999999999</c:v>
                </c:pt>
                <c:pt idx="217">
                  <c:v>11.4274</c:v>
                </c:pt>
                <c:pt idx="218">
                  <c:v>11.257299999999999</c:v>
                </c:pt>
                <c:pt idx="219">
                  <c:v>11.1511</c:v>
                </c:pt>
                <c:pt idx="220">
                  <c:v>11.047000000000001</c:v>
                </c:pt>
                <c:pt idx="221">
                  <c:v>10.615099999999998</c:v>
                </c:pt>
                <c:pt idx="222">
                  <c:v>10.3748</c:v>
                </c:pt>
                <c:pt idx="223">
                  <c:v>10.106200000000001</c:v>
                </c:pt>
                <c:pt idx="224">
                  <c:v>10.159400000000003</c:v>
                </c:pt>
                <c:pt idx="225">
                  <c:v>9.9209000000000032</c:v>
                </c:pt>
                <c:pt idx="226">
                  <c:v>9.8518000000000008</c:v>
                </c:pt>
                <c:pt idx="227">
                  <c:v>10.061000000000002</c:v>
                </c:pt>
                <c:pt idx="228">
                  <c:v>10.093599999999999</c:v>
                </c:pt>
                <c:pt idx="229">
                  <c:v>9.8862000000000005</c:v>
                </c:pt>
                <c:pt idx="230">
                  <c:v>10.046900000000003</c:v>
                </c:pt>
                <c:pt idx="231">
                  <c:v>10.188299999999995</c:v>
                </c:pt>
                <c:pt idx="232">
                  <c:v>10.247799999999996</c:v>
                </c:pt>
                <c:pt idx="233">
                  <c:v>11.075000000000003</c:v>
                </c:pt>
                <c:pt idx="234">
                  <c:v>11.442299999999999</c:v>
                </c:pt>
                <c:pt idx="235">
                  <c:v>11.495599999999996</c:v>
                </c:pt>
                <c:pt idx="236">
                  <c:v>11.7296</c:v>
                </c:pt>
                <c:pt idx="237">
                  <c:v>12.087899999999996</c:v>
                </c:pt>
                <c:pt idx="238">
                  <c:v>12.452199999999999</c:v>
                </c:pt>
                <c:pt idx="239">
                  <c:v>13.640599999999999</c:v>
                </c:pt>
                <c:pt idx="240">
                  <c:v>15.716700000000008</c:v>
                </c:pt>
                <c:pt idx="241">
                  <c:v>17.2422</c:v>
                </c:pt>
                <c:pt idx="242">
                  <c:v>16.953499999999995</c:v>
                </c:pt>
                <c:pt idx="243">
                  <c:v>16.495899999999999</c:v>
                </c:pt>
                <c:pt idx="244">
                  <c:v>16.609199999999991</c:v>
                </c:pt>
                <c:pt idx="245">
                  <c:v>16.218800000000009</c:v>
                </c:pt>
                <c:pt idx="246">
                  <c:v>16.191000000000003</c:v>
                </c:pt>
                <c:pt idx="247">
                  <c:v>14.846699999999998</c:v>
                </c:pt>
                <c:pt idx="248">
                  <c:v>12.894599999999997</c:v>
                </c:pt>
                <c:pt idx="249">
                  <c:v>11.169200000000005</c:v>
                </c:pt>
                <c:pt idx="250">
                  <c:v>10.420400000000001</c:v>
                </c:pt>
                <c:pt idx="251">
                  <c:v>9.2213999999999974</c:v>
                </c:pt>
                <c:pt idx="252">
                  <c:v>8.4093</c:v>
                </c:pt>
                <c:pt idx="253">
                  <c:v>8.4496999999999964</c:v>
                </c:pt>
                <c:pt idx="254">
                  <c:v>7.728100000000004</c:v>
                </c:pt>
                <c:pt idx="255">
                  <c:v>8.706999999999999</c:v>
                </c:pt>
                <c:pt idx="256">
                  <c:v>9.656500000000003</c:v>
                </c:pt>
                <c:pt idx="257">
                  <c:v>11.484000000000004</c:v>
                </c:pt>
                <c:pt idx="258">
                  <c:v>12.2799</c:v>
                </c:pt>
                <c:pt idx="259">
                  <c:v>11.334299999999997</c:v>
                </c:pt>
                <c:pt idx="260">
                  <c:v>10.270299999999999</c:v>
                </c:pt>
                <c:pt idx="261">
                  <c:v>6.8988999999999994</c:v>
                </c:pt>
                <c:pt idx="262">
                  <c:v>7.0602</c:v>
                </c:pt>
                <c:pt idx="263">
                  <c:v>7.2905000000000015</c:v>
                </c:pt>
                <c:pt idx="264">
                  <c:v>7.4049999999999994</c:v>
                </c:pt>
                <c:pt idx="265">
                  <c:v>7.6356999999999982</c:v>
                </c:pt>
                <c:pt idx="266">
                  <c:v>7.7153000000000018</c:v>
                </c:pt>
                <c:pt idx="267">
                  <c:v>8.7513999999999985</c:v>
                </c:pt>
                <c:pt idx="268">
                  <c:v>8.7317</c:v>
                </c:pt>
                <c:pt idx="269">
                  <c:v>8.8168000000000006</c:v>
                </c:pt>
                <c:pt idx="270">
                  <c:v>9.4505000000000017</c:v>
                </c:pt>
                <c:pt idx="271">
                  <c:v>10.230799999999997</c:v>
                </c:pt>
                <c:pt idx="272">
                  <c:v>11.227499999999999</c:v>
                </c:pt>
                <c:pt idx="273">
                  <c:v>9.2775000000000016</c:v>
                </c:pt>
                <c:pt idx="274">
                  <c:v>9.2682999999999982</c:v>
                </c:pt>
                <c:pt idx="275">
                  <c:v>9.7721999999999998</c:v>
                </c:pt>
                <c:pt idx="276">
                  <c:v>9.6289999999999978</c:v>
                </c:pt>
                <c:pt idx="277">
                  <c:v>9.5960000000000001</c:v>
                </c:pt>
                <c:pt idx="278">
                  <c:v>8.9518999999999984</c:v>
                </c:pt>
                <c:pt idx="279">
                  <c:v>8.6372000000000018</c:v>
                </c:pt>
                <c:pt idx="280">
                  <c:v>8.3931000000000004</c:v>
                </c:pt>
                <c:pt idx="281">
                  <c:v>8.3658000000000001</c:v>
                </c:pt>
                <c:pt idx="282">
                  <c:v>8.0245000000000015</c:v>
                </c:pt>
                <c:pt idx="283">
                  <c:v>8.0428999999999995</c:v>
                </c:pt>
                <c:pt idx="284">
                  <c:v>7.9596999999999998</c:v>
                </c:pt>
                <c:pt idx="285">
                  <c:v>9.0060999999999982</c:v>
                </c:pt>
                <c:pt idx="286">
                  <c:v>9.5187999999999988</c:v>
                </c:pt>
                <c:pt idx="287">
                  <c:v>9.7899000000000012</c:v>
                </c:pt>
                <c:pt idx="288">
                  <c:v>10.009599999999999</c:v>
                </c:pt>
                <c:pt idx="289">
                  <c:v>9.8714999999999975</c:v>
                </c:pt>
                <c:pt idx="290">
                  <c:v>10.1876</c:v>
                </c:pt>
                <c:pt idx="291">
                  <c:v>10.178000000000001</c:v>
                </c:pt>
                <c:pt idx="292">
                  <c:v>10.3293</c:v>
                </c:pt>
                <c:pt idx="293">
                  <c:v>10.851699999999999</c:v>
                </c:pt>
                <c:pt idx="294">
                  <c:v>11.352500000000001</c:v>
                </c:pt>
                <c:pt idx="295">
                  <c:v>11.658999999999999</c:v>
                </c:pt>
                <c:pt idx="296">
                  <c:v>12.120700000000001</c:v>
                </c:pt>
                <c:pt idx="297">
                  <c:v>11.960700000000001</c:v>
                </c:pt>
                <c:pt idx="298">
                  <c:v>12.776199999999999</c:v>
                </c:pt>
                <c:pt idx="299">
                  <c:v>12.3249</c:v>
                </c:pt>
                <c:pt idx="300">
                  <c:v>12.413399999999999</c:v>
                </c:pt>
                <c:pt idx="301">
                  <c:v>12.635400000000001</c:v>
                </c:pt>
                <c:pt idx="302">
                  <c:v>12.507300000000003</c:v>
                </c:pt>
                <c:pt idx="303">
                  <c:v>12.750700000000002</c:v>
                </c:pt>
                <c:pt idx="304">
                  <c:v>12.862800000000002</c:v>
                </c:pt>
                <c:pt idx="305">
                  <c:v>13.1996</c:v>
                </c:pt>
                <c:pt idx="306">
                  <c:v>12.983799999999999</c:v>
                </c:pt>
                <c:pt idx="307">
                  <c:v>13.2536</c:v>
                </c:pt>
                <c:pt idx="308">
                  <c:v>13.640799999999999</c:v>
                </c:pt>
                <c:pt idx="309">
                  <c:v>13.804299999999998</c:v>
                </c:pt>
                <c:pt idx="310">
                  <c:v>14.209099999999999</c:v>
                </c:pt>
                <c:pt idx="311">
                  <c:v>14.382300000000001</c:v>
                </c:pt>
                <c:pt idx="312">
                  <c:v>14.554599999999997</c:v>
                </c:pt>
                <c:pt idx="313">
                  <c:v>14.8089</c:v>
                </c:pt>
                <c:pt idx="314">
                  <c:v>14.5032</c:v>
                </c:pt>
                <c:pt idx="315">
                  <c:v>12.6625</c:v>
                </c:pt>
                <c:pt idx="316">
                  <c:v>12.7326</c:v>
                </c:pt>
                <c:pt idx="317">
                  <c:v>13.318100000000001</c:v>
                </c:pt>
                <c:pt idx="318">
                  <c:v>12.946900000000001</c:v>
                </c:pt>
                <c:pt idx="319">
                  <c:v>12.8447</c:v>
                </c:pt>
                <c:pt idx="320">
                  <c:v>12.958600000000002</c:v>
                </c:pt>
                <c:pt idx="321">
                  <c:v>13.939</c:v>
                </c:pt>
                <c:pt idx="322">
                  <c:v>13.4732</c:v>
                </c:pt>
                <c:pt idx="323">
                  <c:v>13.370900000000001</c:v>
                </c:pt>
                <c:pt idx="324">
                  <c:v>13.477699999999999</c:v>
                </c:pt>
                <c:pt idx="325">
                  <c:v>13.558599999999998</c:v>
                </c:pt>
                <c:pt idx="326">
                  <c:v>13.487200000000001</c:v>
                </c:pt>
                <c:pt idx="327">
                  <c:v>13.576200000000002</c:v>
                </c:pt>
                <c:pt idx="328">
                  <c:v>13.859200000000001</c:v>
                </c:pt>
                <c:pt idx="329">
                  <c:v>12.8049</c:v>
                </c:pt>
                <c:pt idx="330">
                  <c:v>11.936100000000001</c:v>
                </c:pt>
                <c:pt idx="331">
                  <c:v>11.7552</c:v>
                </c:pt>
                <c:pt idx="332">
                  <c:v>11.480799999999999</c:v>
                </c:pt>
                <c:pt idx="333">
                  <c:v>11.441700000000001</c:v>
                </c:pt>
                <c:pt idx="334">
                  <c:v>7.2448999999999995</c:v>
                </c:pt>
                <c:pt idx="335">
                  <c:v>7.8268000000000004</c:v>
                </c:pt>
                <c:pt idx="336">
                  <c:v>8.5975999999999999</c:v>
                </c:pt>
                <c:pt idx="337">
                  <c:v>7.8974000000000002</c:v>
                </c:pt>
                <c:pt idx="338">
                  <c:v>8.2181999999999995</c:v>
                </c:pt>
                <c:pt idx="339">
                  <c:v>7.8813999999999993</c:v>
                </c:pt>
                <c:pt idx="340">
                  <c:v>7.8447999999999993</c:v>
                </c:pt>
                <c:pt idx="341">
                  <c:v>7.9185999999999996</c:v>
                </c:pt>
                <c:pt idx="342">
                  <c:v>8.2065999999999999</c:v>
                </c:pt>
                <c:pt idx="343">
                  <c:v>11.638199999999998</c:v>
                </c:pt>
                <c:pt idx="344">
                  <c:v>11.727599999999999</c:v>
                </c:pt>
                <c:pt idx="345">
                  <c:v>11.6761</c:v>
                </c:pt>
                <c:pt idx="346">
                  <c:v>11.626799999999999</c:v>
                </c:pt>
                <c:pt idx="347">
                  <c:v>11.8188</c:v>
                </c:pt>
                <c:pt idx="348">
                  <c:v>12.3004</c:v>
                </c:pt>
                <c:pt idx="349">
                  <c:v>11.3713</c:v>
                </c:pt>
                <c:pt idx="350">
                  <c:v>11.1494</c:v>
                </c:pt>
                <c:pt idx="351">
                  <c:v>11.489100000000001</c:v>
                </c:pt>
                <c:pt idx="352">
                  <c:v>10.858599999999999</c:v>
                </c:pt>
                <c:pt idx="353">
                  <c:v>11.023999999999999</c:v>
                </c:pt>
                <c:pt idx="354">
                  <c:v>10.624000000000001</c:v>
                </c:pt>
                <c:pt idx="355">
                  <c:v>10.532500000000001</c:v>
                </c:pt>
                <c:pt idx="356">
                  <c:v>10.6402</c:v>
                </c:pt>
                <c:pt idx="357">
                  <c:v>10.125299999999999</c:v>
                </c:pt>
                <c:pt idx="358">
                  <c:v>10.083299999999999</c:v>
                </c:pt>
                <c:pt idx="359">
                  <c:v>10.8071</c:v>
                </c:pt>
                <c:pt idx="360">
                  <c:v>11.894600000000001</c:v>
                </c:pt>
                <c:pt idx="361">
                  <c:v>11.769499999999999</c:v>
                </c:pt>
                <c:pt idx="362">
                  <c:v>12.393000000000001</c:v>
                </c:pt>
                <c:pt idx="363">
                  <c:v>11.8934</c:v>
                </c:pt>
                <c:pt idx="364">
                  <c:v>11.916499999999999</c:v>
                </c:pt>
                <c:pt idx="365">
                  <c:v>12.061499999999999</c:v>
                </c:pt>
                <c:pt idx="366">
                  <c:v>11.86</c:v>
                </c:pt>
                <c:pt idx="367">
                  <c:v>11.7125</c:v>
                </c:pt>
                <c:pt idx="368">
                  <c:v>11.437100000000001</c:v>
                </c:pt>
                <c:pt idx="369">
                  <c:v>11.598000000000001</c:v>
                </c:pt>
                <c:pt idx="370">
                  <c:v>11.543799999999999</c:v>
                </c:pt>
                <c:pt idx="371">
                  <c:v>11.394399999999999</c:v>
                </c:pt>
                <c:pt idx="372">
                  <c:v>11.4222</c:v>
                </c:pt>
                <c:pt idx="373">
                  <c:v>11.223199999999999</c:v>
                </c:pt>
                <c:pt idx="374">
                  <c:v>11.698</c:v>
                </c:pt>
                <c:pt idx="375">
                  <c:v>11.103899999999999</c:v>
                </c:pt>
                <c:pt idx="376">
                  <c:v>11.3314</c:v>
                </c:pt>
                <c:pt idx="377">
                  <c:v>11.255000000000001</c:v>
                </c:pt>
                <c:pt idx="378">
                  <c:v>11.3026</c:v>
                </c:pt>
                <c:pt idx="379">
                  <c:v>11.777899999999999</c:v>
                </c:pt>
                <c:pt idx="380">
                  <c:v>11.260400000000001</c:v>
                </c:pt>
                <c:pt idx="381">
                  <c:v>11.798299999999999</c:v>
                </c:pt>
                <c:pt idx="382">
                  <c:v>11.370900000000001</c:v>
                </c:pt>
                <c:pt idx="383">
                  <c:v>11.404999999999999</c:v>
                </c:pt>
                <c:pt idx="384">
                  <c:v>11.340100000000001</c:v>
                </c:pt>
                <c:pt idx="385">
                  <c:v>11.330299999999999</c:v>
                </c:pt>
                <c:pt idx="386">
                  <c:v>11.831800000000001</c:v>
                </c:pt>
                <c:pt idx="387">
                  <c:v>11.357099999999999</c:v>
                </c:pt>
                <c:pt idx="388">
                  <c:v>11.806799999999999</c:v>
                </c:pt>
                <c:pt idx="389">
                  <c:v>11.317800000000002</c:v>
                </c:pt>
                <c:pt idx="390">
                  <c:v>11.335899999999999</c:v>
                </c:pt>
                <c:pt idx="391">
                  <c:v>11.342600000000001</c:v>
                </c:pt>
                <c:pt idx="392">
                  <c:v>11.269400000000001</c:v>
                </c:pt>
                <c:pt idx="393">
                  <c:v>11.840199999999999</c:v>
                </c:pt>
                <c:pt idx="394">
                  <c:v>11.364600000000001</c:v>
                </c:pt>
                <c:pt idx="395">
                  <c:v>11.8972</c:v>
                </c:pt>
                <c:pt idx="396">
                  <c:v>11.3348</c:v>
                </c:pt>
                <c:pt idx="397">
                  <c:v>11.3491</c:v>
                </c:pt>
                <c:pt idx="398">
                  <c:v>11.360900000000001</c:v>
                </c:pt>
                <c:pt idx="399">
                  <c:v>11.3521</c:v>
                </c:pt>
              </c:numCache>
            </c:numRef>
          </c:val>
        </c:ser>
        <c:ser>
          <c:idx val="26"/>
          <c:order val="5"/>
          <c:tx>
            <c:strRef>
              <c:f>'Chart-less commit'!$G$1</c:f>
              <c:strCache>
                <c:ptCount val="1"/>
                <c:pt idx="0">
                  <c:v>Shading</c:v>
                </c:pt>
              </c:strCache>
            </c:strRef>
          </c:tx>
          <c:spPr>
            <a:solidFill>
              <a:srgbClr val="C00000">
                <a:alpha val="60000"/>
              </a:srgbClr>
            </a:solidFill>
          </c:spPr>
          <c:cat>
            <c:numRef>
              <c:f>'Chart-less commit'!$A$2:$A$401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'Chart-less commit'!$G$2:$G$401</c:f>
              <c:numCache>
                <c:formatCode>General</c:formatCode>
                <c:ptCount val="400"/>
                <c:pt idx="0">
                  <c:v>0.2908</c:v>
                </c:pt>
                <c:pt idx="1">
                  <c:v>0.72909999999999997</c:v>
                </c:pt>
                <c:pt idx="2">
                  <c:v>0.72409999999999997</c:v>
                </c:pt>
                <c:pt idx="3">
                  <c:v>0.71809999999999996</c:v>
                </c:pt>
                <c:pt idx="4">
                  <c:v>0.70530000000000004</c:v>
                </c:pt>
                <c:pt idx="5">
                  <c:v>0.69699999999999995</c:v>
                </c:pt>
                <c:pt idx="6">
                  <c:v>0.70230000000000004</c:v>
                </c:pt>
                <c:pt idx="7">
                  <c:v>0.70660000000000001</c:v>
                </c:pt>
                <c:pt idx="8">
                  <c:v>0.69669999999999999</c:v>
                </c:pt>
                <c:pt idx="9">
                  <c:v>0.69499999999999995</c:v>
                </c:pt>
                <c:pt idx="10">
                  <c:v>0.69710000000000005</c:v>
                </c:pt>
                <c:pt idx="11">
                  <c:v>0.69379999999999997</c:v>
                </c:pt>
                <c:pt idx="12">
                  <c:v>0.69079999999999997</c:v>
                </c:pt>
                <c:pt idx="13">
                  <c:v>0.69210000000000005</c:v>
                </c:pt>
                <c:pt idx="14">
                  <c:v>0.7</c:v>
                </c:pt>
                <c:pt idx="15">
                  <c:v>0.70679999999999998</c:v>
                </c:pt>
                <c:pt idx="16">
                  <c:v>0.70409999999999995</c:v>
                </c:pt>
                <c:pt idx="17">
                  <c:v>0.71020000000000005</c:v>
                </c:pt>
                <c:pt idx="18">
                  <c:v>0.7</c:v>
                </c:pt>
                <c:pt idx="19">
                  <c:v>0.70630000000000004</c:v>
                </c:pt>
                <c:pt idx="20">
                  <c:v>0.72209999999999996</c:v>
                </c:pt>
                <c:pt idx="21">
                  <c:v>0.7218</c:v>
                </c:pt>
                <c:pt idx="22">
                  <c:v>0.72040000000000004</c:v>
                </c:pt>
                <c:pt idx="23">
                  <c:v>0.71479999999999999</c:v>
                </c:pt>
                <c:pt idx="24">
                  <c:v>0.72599999999999998</c:v>
                </c:pt>
                <c:pt idx="25">
                  <c:v>0.74229999999999996</c:v>
                </c:pt>
                <c:pt idx="26">
                  <c:v>0.72719999999999996</c:v>
                </c:pt>
                <c:pt idx="27">
                  <c:v>0.75039999999999996</c:v>
                </c:pt>
                <c:pt idx="28">
                  <c:v>0.75719999999999998</c:v>
                </c:pt>
                <c:pt idx="29">
                  <c:v>0.76859999999999995</c:v>
                </c:pt>
                <c:pt idx="30">
                  <c:v>0.75660000000000005</c:v>
                </c:pt>
                <c:pt idx="31">
                  <c:v>0.7591</c:v>
                </c:pt>
                <c:pt idx="32">
                  <c:v>0.74370000000000003</c:v>
                </c:pt>
                <c:pt idx="33">
                  <c:v>0.74219999999999997</c:v>
                </c:pt>
                <c:pt idx="34">
                  <c:v>0.74760000000000004</c:v>
                </c:pt>
                <c:pt idx="35">
                  <c:v>0.76249999999999996</c:v>
                </c:pt>
                <c:pt idx="36">
                  <c:v>0.76180000000000003</c:v>
                </c:pt>
                <c:pt idx="37">
                  <c:v>0.76139999999999997</c:v>
                </c:pt>
                <c:pt idx="38">
                  <c:v>0.75919999999999999</c:v>
                </c:pt>
                <c:pt idx="39">
                  <c:v>0.76759999999999995</c:v>
                </c:pt>
                <c:pt idx="40">
                  <c:v>0.76659999999999995</c:v>
                </c:pt>
                <c:pt idx="41">
                  <c:v>0.77170000000000005</c:v>
                </c:pt>
                <c:pt idx="42">
                  <c:v>0.7944</c:v>
                </c:pt>
                <c:pt idx="43">
                  <c:v>0.7732</c:v>
                </c:pt>
                <c:pt idx="44">
                  <c:v>0.77410000000000001</c:v>
                </c:pt>
                <c:pt idx="45">
                  <c:v>0.78839999999999999</c:v>
                </c:pt>
                <c:pt idx="46">
                  <c:v>0.77980000000000005</c:v>
                </c:pt>
                <c:pt idx="47">
                  <c:v>0.77959999999999996</c:v>
                </c:pt>
                <c:pt idx="48">
                  <c:v>0.79249999999999998</c:v>
                </c:pt>
                <c:pt idx="49">
                  <c:v>0.8024</c:v>
                </c:pt>
                <c:pt idx="50">
                  <c:v>0.8</c:v>
                </c:pt>
                <c:pt idx="51">
                  <c:v>0.80310000000000004</c:v>
                </c:pt>
                <c:pt idx="52">
                  <c:v>0.8075</c:v>
                </c:pt>
                <c:pt idx="53">
                  <c:v>0.80159999999999998</c:v>
                </c:pt>
                <c:pt idx="54">
                  <c:v>0.80279999999999996</c:v>
                </c:pt>
                <c:pt idx="55">
                  <c:v>0.8216</c:v>
                </c:pt>
                <c:pt idx="56">
                  <c:v>0.81769999999999998</c:v>
                </c:pt>
                <c:pt idx="57">
                  <c:v>0.82469999999999999</c:v>
                </c:pt>
                <c:pt idx="58">
                  <c:v>0.83109999999999995</c:v>
                </c:pt>
                <c:pt idx="59">
                  <c:v>0.81089999999999995</c:v>
                </c:pt>
                <c:pt idx="60">
                  <c:v>0.81899999999999995</c:v>
                </c:pt>
                <c:pt idx="61">
                  <c:v>0.82220000000000004</c:v>
                </c:pt>
                <c:pt idx="62">
                  <c:v>0.82569999999999999</c:v>
                </c:pt>
                <c:pt idx="63">
                  <c:v>0.83460000000000001</c:v>
                </c:pt>
                <c:pt idx="64">
                  <c:v>0.81989999999999996</c:v>
                </c:pt>
                <c:pt idx="65">
                  <c:v>0.81879999999999997</c:v>
                </c:pt>
                <c:pt idx="66">
                  <c:v>0.82320000000000004</c:v>
                </c:pt>
                <c:pt idx="67">
                  <c:v>0.84650000000000003</c:v>
                </c:pt>
                <c:pt idx="68">
                  <c:v>0.84289999999999998</c:v>
                </c:pt>
                <c:pt idx="69">
                  <c:v>0.85819999999999996</c:v>
                </c:pt>
                <c:pt idx="70">
                  <c:v>0.86429999999999996</c:v>
                </c:pt>
                <c:pt idx="71">
                  <c:v>0.85229999999999995</c:v>
                </c:pt>
                <c:pt idx="72">
                  <c:v>0.87470000000000003</c:v>
                </c:pt>
                <c:pt idx="73">
                  <c:v>0.88670000000000004</c:v>
                </c:pt>
                <c:pt idx="74">
                  <c:v>0.8881</c:v>
                </c:pt>
                <c:pt idx="75">
                  <c:v>0.88170000000000004</c:v>
                </c:pt>
                <c:pt idx="76">
                  <c:v>0.88849999999999996</c:v>
                </c:pt>
                <c:pt idx="77">
                  <c:v>0.91900000000000004</c:v>
                </c:pt>
                <c:pt idx="78">
                  <c:v>0.91910000000000003</c:v>
                </c:pt>
                <c:pt idx="79">
                  <c:v>0.91339999999999999</c:v>
                </c:pt>
                <c:pt idx="80">
                  <c:v>0.92820000000000003</c:v>
                </c:pt>
                <c:pt idx="81">
                  <c:v>0.91790000000000005</c:v>
                </c:pt>
                <c:pt idx="82">
                  <c:v>0.92779999999999996</c:v>
                </c:pt>
                <c:pt idx="83">
                  <c:v>0.9375</c:v>
                </c:pt>
                <c:pt idx="84">
                  <c:v>0.93510000000000004</c:v>
                </c:pt>
                <c:pt idx="85">
                  <c:v>0.92030000000000001</c:v>
                </c:pt>
                <c:pt idx="86">
                  <c:v>0.94199999999999995</c:v>
                </c:pt>
                <c:pt idx="87">
                  <c:v>0.9294</c:v>
                </c:pt>
                <c:pt idx="88">
                  <c:v>0.92230000000000001</c:v>
                </c:pt>
                <c:pt idx="89">
                  <c:v>0.93169999999999997</c:v>
                </c:pt>
                <c:pt idx="90">
                  <c:v>0.92430000000000001</c:v>
                </c:pt>
                <c:pt idx="91">
                  <c:v>0.94059999999999999</c:v>
                </c:pt>
                <c:pt idx="92">
                  <c:v>0.94610000000000005</c:v>
                </c:pt>
                <c:pt idx="93">
                  <c:v>0.95420000000000005</c:v>
                </c:pt>
                <c:pt idx="94">
                  <c:v>0.96719999999999995</c:v>
                </c:pt>
                <c:pt idx="95">
                  <c:v>0.9768</c:v>
                </c:pt>
                <c:pt idx="96">
                  <c:v>0.98760000000000003</c:v>
                </c:pt>
                <c:pt idx="97">
                  <c:v>0.97589999999999999</c:v>
                </c:pt>
                <c:pt idx="98">
                  <c:v>0.98170000000000002</c:v>
                </c:pt>
                <c:pt idx="99">
                  <c:v>0.99390000000000001</c:v>
                </c:pt>
                <c:pt idx="100">
                  <c:v>1.0085999999999999</c:v>
                </c:pt>
                <c:pt idx="101">
                  <c:v>1.0409999999999999</c:v>
                </c:pt>
                <c:pt idx="102">
                  <c:v>1.0293000000000001</c:v>
                </c:pt>
                <c:pt idx="103">
                  <c:v>1.0378000000000001</c:v>
                </c:pt>
                <c:pt idx="104">
                  <c:v>1.0461</c:v>
                </c:pt>
                <c:pt idx="105">
                  <c:v>1.0443</c:v>
                </c:pt>
                <c:pt idx="106">
                  <c:v>1.0548</c:v>
                </c:pt>
                <c:pt idx="107">
                  <c:v>1.0592999999999999</c:v>
                </c:pt>
                <c:pt idx="108">
                  <c:v>1.0576000000000001</c:v>
                </c:pt>
                <c:pt idx="109">
                  <c:v>1.0745</c:v>
                </c:pt>
                <c:pt idx="110">
                  <c:v>1.0812999999999999</c:v>
                </c:pt>
                <c:pt idx="111">
                  <c:v>1.0916999999999999</c:v>
                </c:pt>
                <c:pt idx="112">
                  <c:v>1.1035999999999999</c:v>
                </c:pt>
                <c:pt idx="113">
                  <c:v>1.1068</c:v>
                </c:pt>
                <c:pt idx="114">
                  <c:v>1.1164000000000001</c:v>
                </c:pt>
                <c:pt idx="115">
                  <c:v>1.1049</c:v>
                </c:pt>
                <c:pt idx="116">
                  <c:v>1.1384000000000001</c:v>
                </c:pt>
                <c:pt idx="117">
                  <c:v>1.1407</c:v>
                </c:pt>
                <c:pt idx="118">
                  <c:v>1.1524000000000001</c:v>
                </c:pt>
                <c:pt idx="119">
                  <c:v>1.1372</c:v>
                </c:pt>
                <c:pt idx="120">
                  <c:v>1.151</c:v>
                </c:pt>
                <c:pt idx="121">
                  <c:v>1.1480999999999999</c:v>
                </c:pt>
                <c:pt idx="122">
                  <c:v>1.1637</c:v>
                </c:pt>
                <c:pt idx="123">
                  <c:v>1.1758999999999999</c:v>
                </c:pt>
                <c:pt idx="124">
                  <c:v>1.1902999999999999</c:v>
                </c:pt>
                <c:pt idx="125">
                  <c:v>1.1922999999999999</c:v>
                </c:pt>
                <c:pt idx="126">
                  <c:v>1.1883999999999999</c:v>
                </c:pt>
                <c:pt idx="127">
                  <c:v>1.1861999999999999</c:v>
                </c:pt>
                <c:pt idx="128">
                  <c:v>1.1984999999999999</c:v>
                </c:pt>
                <c:pt idx="129">
                  <c:v>1.2267999999999999</c:v>
                </c:pt>
                <c:pt idx="130">
                  <c:v>1.2279</c:v>
                </c:pt>
                <c:pt idx="131">
                  <c:v>1.2312000000000001</c:v>
                </c:pt>
                <c:pt idx="132">
                  <c:v>1.2363</c:v>
                </c:pt>
                <c:pt idx="133">
                  <c:v>1.2141</c:v>
                </c:pt>
                <c:pt idx="134">
                  <c:v>1.2311000000000001</c:v>
                </c:pt>
                <c:pt idx="135">
                  <c:v>1.2511000000000001</c:v>
                </c:pt>
                <c:pt idx="136">
                  <c:v>1.2314000000000001</c:v>
                </c:pt>
                <c:pt idx="137">
                  <c:v>1.252</c:v>
                </c:pt>
                <c:pt idx="138">
                  <c:v>1.2495000000000001</c:v>
                </c:pt>
                <c:pt idx="139">
                  <c:v>1.2596000000000001</c:v>
                </c:pt>
                <c:pt idx="140">
                  <c:v>1.2647999999999999</c:v>
                </c:pt>
                <c:pt idx="141">
                  <c:v>1.2454000000000001</c:v>
                </c:pt>
                <c:pt idx="142">
                  <c:v>1.2350000000000001</c:v>
                </c:pt>
                <c:pt idx="143">
                  <c:v>1.2583</c:v>
                </c:pt>
                <c:pt idx="144">
                  <c:v>1.2748999999999999</c:v>
                </c:pt>
                <c:pt idx="145">
                  <c:v>1.2830999999999999</c:v>
                </c:pt>
                <c:pt idx="146">
                  <c:v>1.3045</c:v>
                </c:pt>
                <c:pt idx="147">
                  <c:v>1.3052999999999999</c:v>
                </c:pt>
                <c:pt idx="148">
                  <c:v>1.3109</c:v>
                </c:pt>
                <c:pt idx="149">
                  <c:v>1.3263</c:v>
                </c:pt>
                <c:pt idx="150">
                  <c:v>1.3321000000000001</c:v>
                </c:pt>
                <c:pt idx="151">
                  <c:v>1.3574999999999999</c:v>
                </c:pt>
                <c:pt idx="152">
                  <c:v>1.3566</c:v>
                </c:pt>
                <c:pt idx="153">
                  <c:v>1.3641000000000001</c:v>
                </c:pt>
                <c:pt idx="154">
                  <c:v>1.3772</c:v>
                </c:pt>
                <c:pt idx="155">
                  <c:v>1.3928</c:v>
                </c:pt>
                <c:pt idx="156">
                  <c:v>1.3912</c:v>
                </c:pt>
                <c:pt idx="157">
                  <c:v>1.4148000000000001</c:v>
                </c:pt>
                <c:pt idx="158">
                  <c:v>1.3874</c:v>
                </c:pt>
                <c:pt idx="159">
                  <c:v>1.4258999999999999</c:v>
                </c:pt>
                <c:pt idx="160">
                  <c:v>1.4291</c:v>
                </c:pt>
                <c:pt idx="161">
                  <c:v>1.4406000000000001</c:v>
                </c:pt>
                <c:pt idx="162">
                  <c:v>1.4659</c:v>
                </c:pt>
                <c:pt idx="163">
                  <c:v>1.5023</c:v>
                </c:pt>
                <c:pt idx="164">
                  <c:v>1.5058</c:v>
                </c:pt>
                <c:pt idx="165">
                  <c:v>1.5405</c:v>
                </c:pt>
                <c:pt idx="166">
                  <c:v>1.5605</c:v>
                </c:pt>
                <c:pt idx="167">
                  <c:v>1.5697000000000001</c:v>
                </c:pt>
                <c:pt idx="168">
                  <c:v>1.5974999999999999</c:v>
                </c:pt>
                <c:pt idx="169">
                  <c:v>1.6385000000000001</c:v>
                </c:pt>
                <c:pt idx="170">
                  <c:v>1.657</c:v>
                </c:pt>
                <c:pt idx="171">
                  <c:v>1.6921999999999999</c:v>
                </c:pt>
                <c:pt idx="172">
                  <c:v>1.7525999999999999</c:v>
                </c:pt>
                <c:pt idx="173">
                  <c:v>1.7648999999999999</c:v>
                </c:pt>
                <c:pt idx="174">
                  <c:v>1.8027</c:v>
                </c:pt>
                <c:pt idx="175">
                  <c:v>1.8688</c:v>
                </c:pt>
                <c:pt idx="176">
                  <c:v>1.9623999999999999</c:v>
                </c:pt>
                <c:pt idx="177">
                  <c:v>2.0184000000000002</c:v>
                </c:pt>
                <c:pt idx="178">
                  <c:v>2.0821999999999998</c:v>
                </c:pt>
                <c:pt idx="179">
                  <c:v>2.1379999999999999</c:v>
                </c:pt>
                <c:pt idx="180">
                  <c:v>2.1928000000000001</c:v>
                </c:pt>
                <c:pt idx="181">
                  <c:v>2.3397000000000001</c:v>
                </c:pt>
                <c:pt idx="182">
                  <c:v>2.3734999999999999</c:v>
                </c:pt>
                <c:pt idx="183">
                  <c:v>2.4765999999999999</c:v>
                </c:pt>
                <c:pt idx="184">
                  <c:v>2.5665</c:v>
                </c:pt>
                <c:pt idx="185">
                  <c:v>2.6356999999999999</c:v>
                </c:pt>
                <c:pt idx="186">
                  <c:v>2.7027000000000001</c:v>
                </c:pt>
                <c:pt idx="187">
                  <c:v>2.7612000000000001</c:v>
                </c:pt>
                <c:pt idx="188">
                  <c:v>2.8180000000000001</c:v>
                </c:pt>
                <c:pt idx="189">
                  <c:v>2.8685</c:v>
                </c:pt>
                <c:pt idx="190">
                  <c:v>2.9264000000000001</c:v>
                </c:pt>
                <c:pt idx="191">
                  <c:v>3.0011000000000001</c:v>
                </c:pt>
                <c:pt idx="192">
                  <c:v>3.0529999999999999</c:v>
                </c:pt>
                <c:pt idx="193">
                  <c:v>3.1038999999999999</c:v>
                </c:pt>
                <c:pt idx="194">
                  <c:v>3.1280000000000001</c:v>
                </c:pt>
                <c:pt idx="195">
                  <c:v>3.1219999999999999</c:v>
                </c:pt>
                <c:pt idx="196">
                  <c:v>3.1758000000000002</c:v>
                </c:pt>
                <c:pt idx="197">
                  <c:v>3.177</c:v>
                </c:pt>
                <c:pt idx="198">
                  <c:v>3.2275999999999998</c:v>
                </c:pt>
                <c:pt idx="199">
                  <c:v>3.194</c:v>
                </c:pt>
                <c:pt idx="200">
                  <c:v>3.1901999999999999</c:v>
                </c:pt>
                <c:pt idx="201">
                  <c:v>3.2259000000000002</c:v>
                </c:pt>
                <c:pt idx="202">
                  <c:v>3.2223000000000002</c:v>
                </c:pt>
                <c:pt idx="203">
                  <c:v>3.2530999999999999</c:v>
                </c:pt>
                <c:pt idx="204">
                  <c:v>3.2128999999999999</c:v>
                </c:pt>
                <c:pt idx="205">
                  <c:v>3.2343000000000002</c:v>
                </c:pt>
                <c:pt idx="206">
                  <c:v>3.2847</c:v>
                </c:pt>
                <c:pt idx="207">
                  <c:v>3.3022999999999998</c:v>
                </c:pt>
                <c:pt idx="208">
                  <c:v>3.3205</c:v>
                </c:pt>
                <c:pt idx="209">
                  <c:v>3.3365999999999998</c:v>
                </c:pt>
                <c:pt idx="210">
                  <c:v>3.3683000000000001</c:v>
                </c:pt>
                <c:pt idx="211">
                  <c:v>3.4581</c:v>
                </c:pt>
                <c:pt idx="212">
                  <c:v>3.4398</c:v>
                </c:pt>
                <c:pt idx="213">
                  <c:v>3.4405000000000001</c:v>
                </c:pt>
                <c:pt idx="214">
                  <c:v>3.4622000000000002</c:v>
                </c:pt>
                <c:pt idx="215">
                  <c:v>3.4889000000000001</c:v>
                </c:pt>
                <c:pt idx="216">
                  <c:v>3.5123000000000002</c:v>
                </c:pt>
                <c:pt idx="217">
                  <c:v>3.5247999999999999</c:v>
                </c:pt>
                <c:pt idx="218">
                  <c:v>3.5491999999999999</c:v>
                </c:pt>
                <c:pt idx="219">
                  <c:v>3.5712000000000002</c:v>
                </c:pt>
                <c:pt idx="220">
                  <c:v>3.5794000000000001</c:v>
                </c:pt>
                <c:pt idx="221">
                  <c:v>3.6362000000000001</c:v>
                </c:pt>
                <c:pt idx="222">
                  <c:v>3.6265000000000001</c:v>
                </c:pt>
                <c:pt idx="223">
                  <c:v>3.6074000000000002</c:v>
                </c:pt>
                <c:pt idx="224">
                  <c:v>3.6486999999999998</c:v>
                </c:pt>
                <c:pt idx="225">
                  <c:v>3.5072999999999999</c:v>
                </c:pt>
                <c:pt idx="226">
                  <c:v>3.4935</c:v>
                </c:pt>
                <c:pt idx="227">
                  <c:v>3.4849000000000001</c:v>
                </c:pt>
                <c:pt idx="228">
                  <c:v>3.4862000000000002</c:v>
                </c:pt>
                <c:pt idx="229">
                  <c:v>3.3573</c:v>
                </c:pt>
                <c:pt idx="230">
                  <c:v>3.3134000000000001</c:v>
                </c:pt>
                <c:pt idx="231">
                  <c:v>3.2421000000000002</c:v>
                </c:pt>
                <c:pt idx="232">
                  <c:v>3.1644000000000001</c:v>
                </c:pt>
                <c:pt idx="233">
                  <c:v>3.2595000000000001</c:v>
                </c:pt>
                <c:pt idx="234">
                  <c:v>3.2119</c:v>
                </c:pt>
                <c:pt idx="235">
                  <c:v>3.1911999999999998</c:v>
                </c:pt>
                <c:pt idx="236">
                  <c:v>3.1762999999999999</c:v>
                </c:pt>
                <c:pt idx="237">
                  <c:v>3.2151999999999998</c:v>
                </c:pt>
                <c:pt idx="238">
                  <c:v>3.2345000000000002</c:v>
                </c:pt>
                <c:pt idx="239">
                  <c:v>3.2557999999999998</c:v>
                </c:pt>
                <c:pt idx="240">
                  <c:v>3.3308</c:v>
                </c:pt>
                <c:pt idx="241">
                  <c:v>3.3730000000000002</c:v>
                </c:pt>
                <c:pt idx="242">
                  <c:v>3.4159000000000002</c:v>
                </c:pt>
                <c:pt idx="243">
                  <c:v>3.4161000000000001</c:v>
                </c:pt>
                <c:pt idx="244">
                  <c:v>3.5240999999999998</c:v>
                </c:pt>
                <c:pt idx="245">
                  <c:v>3.5811999999999999</c:v>
                </c:pt>
                <c:pt idx="246">
                  <c:v>3.5688</c:v>
                </c:pt>
                <c:pt idx="247">
                  <c:v>3.4239000000000002</c:v>
                </c:pt>
                <c:pt idx="248">
                  <c:v>3.2823000000000002</c:v>
                </c:pt>
                <c:pt idx="249">
                  <c:v>3.1903999999999999</c:v>
                </c:pt>
                <c:pt idx="250">
                  <c:v>3.1627000000000001</c:v>
                </c:pt>
                <c:pt idx="251">
                  <c:v>3.0630000000000002</c:v>
                </c:pt>
                <c:pt idx="252">
                  <c:v>2.9923999999999999</c:v>
                </c:pt>
                <c:pt idx="253">
                  <c:v>3.0348999999999999</c:v>
                </c:pt>
                <c:pt idx="254">
                  <c:v>3.0381999999999998</c:v>
                </c:pt>
                <c:pt idx="255">
                  <c:v>3.1768999999999998</c:v>
                </c:pt>
                <c:pt idx="256">
                  <c:v>3.1221000000000001</c:v>
                </c:pt>
                <c:pt idx="257">
                  <c:v>3.1446999999999998</c:v>
                </c:pt>
                <c:pt idx="258">
                  <c:v>3.1067999999999998</c:v>
                </c:pt>
                <c:pt idx="259">
                  <c:v>3.0657999999999999</c:v>
                </c:pt>
                <c:pt idx="260">
                  <c:v>3.0278999999999998</c:v>
                </c:pt>
                <c:pt idx="261">
                  <c:v>3.0171999999999999</c:v>
                </c:pt>
                <c:pt idx="262">
                  <c:v>2.9983</c:v>
                </c:pt>
                <c:pt idx="263">
                  <c:v>3.0066000000000002</c:v>
                </c:pt>
                <c:pt idx="264">
                  <c:v>3.0072999999999999</c:v>
                </c:pt>
                <c:pt idx="265">
                  <c:v>2.9670999999999998</c:v>
                </c:pt>
                <c:pt idx="266">
                  <c:v>2.9091</c:v>
                </c:pt>
                <c:pt idx="267">
                  <c:v>2.8570000000000002</c:v>
                </c:pt>
                <c:pt idx="268">
                  <c:v>2.7847</c:v>
                </c:pt>
                <c:pt idx="269">
                  <c:v>2.7450999999999999</c:v>
                </c:pt>
                <c:pt idx="270">
                  <c:v>2.7033999999999998</c:v>
                </c:pt>
                <c:pt idx="271">
                  <c:v>2.6913</c:v>
                </c:pt>
                <c:pt idx="272">
                  <c:v>2.6364999999999998</c:v>
                </c:pt>
                <c:pt idx="273">
                  <c:v>2.7058</c:v>
                </c:pt>
                <c:pt idx="274">
                  <c:v>2.6684000000000001</c:v>
                </c:pt>
                <c:pt idx="275">
                  <c:v>2.6116000000000001</c:v>
                </c:pt>
                <c:pt idx="276">
                  <c:v>2.5432000000000001</c:v>
                </c:pt>
                <c:pt idx="277">
                  <c:v>2.4935</c:v>
                </c:pt>
                <c:pt idx="278">
                  <c:v>2.4834000000000001</c:v>
                </c:pt>
                <c:pt idx="279">
                  <c:v>2.4813000000000001</c:v>
                </c:pt>
                <c:pt idx="280">
                  <c:v>2.4782999999999999</c:v>
                </c:pt>
                <c:pt idx="281">
                  <c:v>2.4752000000000001</c:v>
                </c:pt>
                <c:pt idx="282">
                  <c:v>2.4817999999999998</c:v>
                </c:pt>
                <c:pt idx="283">
                  <c:v>2.4914999999999998</c:v>
                </c:pt>
                <c:pt idx="284">
                  <c:v>2.4980000000000002</c:v>
                </c:pt>
                <c:pt idx="285">
                  <c:v>2.5030000000000001</c:v>
                </c:pt>
                <c:pt idx="286">
                  <c:v>2.5192000000000001</c:v>
                </c:pt>
                <c:pt idx="287">
                  <c:v>2.5489999999999999</c:v>
                </c:pt>
                <c:pt idx="288">
                  <c:v>2.5674999999999999</c:v>
                </c:pt>
                <c:pt idx="289">
                  <c:v>2.5825999999999998</c:v>
                </c:pt>
                <c:pt idx="290">
                  <c:v>2.6053000000000002</c:v>
                </c:pt>
                <c:pt idx="291">
                  <c:v>2.6107999999999998</c:v>
                </c:pt>
                <c:pt idx="292">
                  <c:v>2.6265999999999998</c:v>
                </c:pt>
                <c:pt idx="293">
                  <c:v>2.6295000000000002</c:v>
                </c:pt>
                <c:pt idx="294">
                  <c:v>2.64</c:v>
                </c:pt>
                <c:pt idx="295">
                  <c:v>2.6414</c:v>
                </c:pt>
                <c:pt idx="296">
                  <c:v>2.6503999999999999</c:v>
                </c:pt>
                <c:pt idx="297">
                  <c:v>2.6545000000000001</c:v>
                </c:pt>
                <c:pt idx="298">
                  <c:v>2.6482999999999999</c:v>
                </c:pt>
                <c:pt idx="299">
                  <c:v>2.6436999999999999</c:v>
                </c:pt>
                <c:pt idx="300">
                  <c:v>2.6440000000000001</c:v>
                </c:pt>
                <c:pt idx="301">
                  <c:v>2.6412</c:v>
                </c:pt>
                <c:pt idx="302">
                  <c:v>2.6514000000000002</c:v>
                </c:pt>
                <c:pt idx="303">
                  <c:v>2.6433</c:v>
                </c:pt>
                <c:pt idx="304">
                  <c:v>2.6465000000000001</c:v>
                </c:pt>
                <c:pt idx="305">
                  <c:v>2.6434000000000002</c:v>
                </c:pt>
                <c:pt idx="306">
                  <c:v>2.6476000000000002</c:v>
                </c:pt>
                <c:pt idx="307">
                  <c:v>2.6581999999999999</c:v>
                </c:pt>
                <c:pt idx="308">
                  <c:v>2.6575000000000002</c:v>
                </c:pt>
                <c:pt idx="309">
                  <c:v>2.6661000000000001</c:v>
                </c:pt>
                <c:pt idx="310">
                  <c:v>2.6614</c:v>
                </c:pt>
                <c:pt idx="311">
                  <c:v>2.6654</c:v>
                </c:pt>
                <c:pt idx="312">
                  <c:v>2.6688999999999998</c:v>
                </c:pt>
                <c:pt idx="313">
                  <c:v>2.6836000000000002</c:v>
                </c:pt>
                <c:pt idx="314">
                  <c:v>2.6625000000000001</c:v>
                </c:pt>
                <c:pt idx="315">
                  <c:v>2.6602000000000001</c:v>
                </c:pt>
                <c:pt idx="316">
                  <c:v>2.6579000000000002</c:v>
                </c:pt>
                <c:pt idx="317">
                  <c:v>2.6476000000000002</c:v>
                </c:pt>
                <c:pt idx="318">
                  <c:v>2.6526999999999998</c:v>
                </c:pt>
                <c:pt idx="319">
                  <c:v>2.6383000000000001</c:v>
                </c:pt>
                <c:pt idx="320">
                  <c:v>2.6347999999999998</c:v>
                </c:pt>
                <c:pt idx="321">
                  <c:v>2.6324999999999998</c:v>
                </c:pt>
                <c:pt idx="322">
                  <c:v>2.6259999999999999</c:v>
                </c:pt>
                <c:pt idx="323">
                  <c:v>2.629</c:v>
                </c:pt>
                <c:pt idx="324">
                  <c:v>2.6229</c:v>
                </c:pt>
                <c:pt idx="325">
                  <c:v>2.6269999999999998</c:v>
                </c:pt>
                <c:pt idx="326">
                  <c:v>2.6318000000000001</c:v>
                </c:pt>
                <c:pt idx="327">
                  <c:v>2.6315</c:v>
                </c:pt>
                <c:pt idx="328">
                  <c:v>2.6294</c:v>
                </c:pt>
                <c:pt idx="329">
                  <c:v>2.6318999999999999</c:v>
                </c:pt>
                <c:pt idx="330">
                  <c:v>2.6358000000000001</c:v>
                </c:pt>
                <c:pt idx="331">
                  <c:v>2.6463000000000001</c:v>
                </c:pt>
                <c:pt idx="332">
                  <c:v>2.6522999999999999</c:v>
                </c:pt>
                <c:pt idx="333">
                  <c:v>2.6688999999999998</c:v>
                </c:pt>
                <c:pt idx="334">
                  <c:v>2.6621999999999999</c:v>
                </c:pt>
                <c:pt idx="335">
                  <c:v>2.6707000000000001</c:v>
                </c:pt>
                <c:pt idx="336">
                  <c:v>2.6791999999999998</c:v>
                </c:pt>
                <c:pt idx="337">
                  <c:v>2.6894</c:v>
                </c:pt>
                <c:pt idx="338">
                  <c:v>2.6922999999999999</c:v>
                </c:pt>
                <c:pt idx="339">
                  <c:v>2.7084000000000001</c:v>
                </c:pt>
                <c:pt idx="340">
                  <c:v>2.722</c:v>
                </c:pt>
                <c:pt idx="341">
                  <c:v>2.7176</c:v>
                </c:pt>
                <c:pt idx="342">
                  <c:v>2.7269000000000001</c:v>
                </c:pt>
                <c:pt idx="343">
                  <c:v>2.7658999999999998</c:v>
                </c:pt>
                <c:pt idx="344">
                  <c:v>2.7704</c:v>
                </c:pt>
                <c:pt idx="345">
                  <c:v>2.7641</c:v>
                </c:pt>
                <c:pt idx="346">
                  <c:v>2.7709000000000001</c:v>
                </c:pt>
                <c:pt idx="347">
                  <c:v>2.7873000000000001</c:v>
                </c:pt>
                <c:pt idx="348">
                  <c:v>2.7841</c:v>
                </c:pt>
                <c:pt idx="349">
                  <c:v>2.7888999999999999</c:v>
                </c:pt>
                <c:pt idx="350">
                  <c:v>2.7917000000000001</c:v>
                </c:pt>
                <c:pt idx="351">
                  <c:v>2.7894999999999999</c:v>
                </c:pt>
                <c:pt idx="352">
                  <c:v>2.8014999999999999</c:v>
                </c:pt>
                <c:pt idx="353">
                  <c:v>2.8092000000000001</c:v>
                </c:pt>
                <c:pt idx="354">
                  <c:v>2.8102</c:v>
                </c:pt>
                <c:pt idx="355">
                  <c:v>2.8045</c:v>
                </c:pt>
                <c:pt idx="356">
                  <c:v>2.8037999999999998</c:v>
                </c:pt>
                <c:pt idx="357">
                  <c:v>2.8058000000000001</c:v>
                </c:pt>
                <c:pt idx="358">
                  <c:v>2.8090000000000002</c:v>
                </c:pt>
                <c:pt idx="359">
                  <c:v>2.8119999999999998</c:v>
                </c:pt>
                <c:pt idx="360">
                  <c:v>2.8182999999999998</c:v>
                </c:pt>
                <c:pt idx="361">
                  <c:v>2.8144999999999998</c:v>
                </c:pt>
                <c:pt idx="362">
                  <c:v>2.8071000000000002</c:v>
                </c:pt>
                <c:pt idx="363">
                  <c:v>2.8151999999999999</c:v>
                </c:pt>
                <c:pt idx="364">
                  <c:v>2.8100999999999998</c:v>
                </c:pt>
                <c:pt idx="365">
                  <c:v>2.8148</c:v>
                </c:pt>
                <c:pt idx="366">
                  <c:v>2.8046000000000002</c:v>
                </c:pt>
                <c:pt idx="367">
                  <c:v>2.7995999999999999</c:v>
                </c:pt>
                <c:pt idx="368">
                  <c:v>2.7932000000000001</c:v>
                </c:pt>
                <c:pt idx="369">
                  <c:v>2.7930000000000001</c:v>
                </c:pt>
                <c:pt idx="370">
                  <c:v>2.8039000000000001</c:v>
                </c:pt>
                <c:pt idx="371">
                  <c:v>2.7881</c:v>
                </c:pt>
                <c:pt idx="372">
                  <c:v>2.7902999999999998</c:v>
                </c:pt>
                <c:pt idx="373">
                  <c:v>2.7911999999999999</c:v>
                </c:pt>
                <c:pt idx="374">
                  <c:v>2.7938999999999998</c:v>
                </c:pt>
                <c:pt idx="375">
                  <c:v>2.7841</c:v>
                </c:pt>
                <c:pt idx="376">
                  <c:v>2.7810999999999999</c:v>
                </c:pt>
                <c:pt idx="377">
                  <c:v>2.7841</c:v>
                </c:pt>
                <c:pt idx="378">
                  <c:v>2.7801999999999998</c:v>
                </c:pt>
                <c:pt idx="379">
                  <c:v>2.7890000000000001</c:v>
                </c:pt>
                <c:pt idx="380">
                  <c:v>2.7804000000000002</c:v>
                </c:pt>
                <c:pt idx="381">
                  <c:v>2.7829999999999999</c:v>
                </c:pt>
                <c:pt idx="382">
                  <c:v>2.7820999999999998</c:v>
                </c:pt>
                <c:pt idx="383">
                  <c:v>2.7812000000000001</c:v>
                </c:pt>
                <c:pt idx="384">
                  <c:v>2.7927</c:v>
                </c:pt>
                <c:pt idx="385">
                  <c:v>2.7795999999999998</c:v>
                </c:pt>
                <c:pt idx="386">
                  <c:v>2.7850000000000001</c:v>
                </c:pt>
                <c:pt idx="387">
                  <c:v>2.7841999999999998</c:v>
                </c:pt>
                <c:pt idx="388">
                  <c:v>2.7778999999999998</c:v>
                </c:pt>
                <c:pt idx="389">
                  <c:v>2.7858000000000001</c:v>
                </c:pt>
                <c:pt idx="390">
                  <c:v>2.7772000000000001</c:v>
                </c:pt>
                <c:pt idx="391">
                  <c:v>2.7806999999999999</c:v>
                </c:pt>
                <c:pt idx="392">
                  <c:v>2.7826</c:v>
                </c:pt>
                <c:pt idx="393">
                  <c:v>2.7837000000000001</c:v>
                </c:pt>
                <c:pt idx="394">
                  <c:v>2.7875999999999999</c:v>
                </c:pt>
                <c:pt idx="395">
                  <c:v>2.7785000000000002</c:v>
                </c:pt>
                <c:pt idx="396">
                  <c:v>2.7827999999999999</c:v>
                </c:pt>
                <c:pt idx="397">
                  <c:v>2.7867000000000002</c:v>
                </c:pt>
                <c:pt idx="398">
                  <c:v>2.7812999999999999</c:v>
                </c:pt>
                <c:pt idx="399">
                  <c:v>2.7858000000000001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125160"/>
        <c:axId val="222394928"/>
      </c:areaChart>
      <c:catAx>
        <c:axId val="18112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sv-SE"/>
          </a:p>
        </c:txPr>
        <c:crossAx val="222394928"/>
        <c:crosses val="autoZero"/>
        <c:auto val="1"/>
        <c:lblAlgn val="ctr"/>
        <c:lblOffset val="100"/>
        <c:tickLblSkip val="100"/>
        <c:tickMarkSkip val="50"/>
        <c:noMultiLvlLbl val="0"/>
      </c:catAx>
      <c:valAx>
        <c:axId val="222394928"/>
        <c:scaling>
          <c:orientation val="minMax"/>
          <c:max val="3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sv-SE"/>
          </a:p>
        </c:txPr>
        <c:crossAx val="181125160"/>
        <c:crosses val="autoZero"/>
        <c:crossBetween val="midCat"/>
        <c:majorUnit val="5"/>
      </c:valAx>
      <c:spPr>
        <a:solidFill>
          <a:schemeClr val="bg2">
            <a:lumMod val="90000"/>
          </a:schemeClr>
        </a:solidFill>
      </c:spPr>
    </c:plotArea>
    <c:legend>
      <c:legendPos val="r"/>
      <c:layout>
        <c:manualLayout>
          <c:xMode val="edge"/>
          <c:yMode val="edge"/>
          <c:x val="0.12088759557229259"/>
          <c:y val="1.3922340589779237E-3"/>
          <c:w val="0.81824283921031615"/>
          <c:h val="0.14672264730388307"/>
        </c:manualLayout>
      </c:layout>
      <c:overlay val="0"/>
      <c:spPr>
        <a:solidFill>
          <a:srgbClr val="EEECE1">
            <a:lumMod val="75000"/>
          </a:srgbClr>
        </a:solidFill>
        <a:ln>
          <a:solidFill>
            <a:srgbClr val="4F81BD"/>
          </a:solidFill>
        </a:ln>
      </c:spPr>
      <c:txPr>
        <a:bodyPr/>
        <a:lstStyle/>
        <a:p>
          <a:pPr>
            <a:defRPr sz="2000"/>
          </a:pPr>
          <a:endParaRPr lang="sv-SE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4997102793814669E-2"/>
          <c:y val="8.3360841913991526E-2"/>
          <c:w val="0.8997715368341741"/>
          <c:h val="0.77825710981637108"/>
        </c:manualLayout>
      </c:layout>
      <c:areaChart>
        <c:grouping val="stacked"/>
        <c:varyColors val="0"/>
        <c:ser>
          <c:idx val="18"/>
          <c:order val="0"/>
          <c:tx>
            <c:strRef>
              <c:f>Chart!$B$1</c:f>
              <c:strCache>
                <c:ptCount val="1"/>
                <c:pt idx="0">
                  <c:v>RenderModel</c:v>
                </c:pt>
              </c:strCache>
            </c:strRef>
          </c:tx>
          <c:spPr>
            <a:solidFill>
              <a:srgbClr val="FFFF00">
                <a:alpha val="60000"/>
              </a:srgbClr>
            </a:solidFill>
          </c:spPr>
          <c:cat>
            <c:numRef>
              <c:f>Chart!$A$2:$A$401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Chart!$B$2:$B$401</c:f>
              <c:numCache>
                <c:formatCode>General</c:formatCode>
                <c:ptCount val="400"/>
                <c:pt idx="0">
                  <c:v>1.3280000000000001</c:v>
                </c:pt>
                <c:pt idx="1">
                  <c:v>1.8454999999999999</c:v>
                </c:pt>
                <c:pt idx="2">
                  <c:v>1.8342000000000001</c:v>
                </c:pt>
                <c:pt idx="3">
                  <c:v>1.8475999999999999</c:v>
                </c:pt>
                <c:pt idx="4">
                  <c:v>1.8398000000000001</c:v>
                </c:pt>
                <c:pt idx="5">
                  <c:v>1.8399000000000001</c:v>
                </c:pt>
                <c:pt idx="6">
                  <c:v>1.8443000000000001</c:v>
                </c:pt>
                <c:pt idx="7">
                  <c:v>1.8371</c:v>
                </c:pt>
                <c:pt idx="8">
                  <c:v>1.8472</c:v>
                </c:pt>
                <c:pt idx="9">
                  <c:v>1.8440000000000001</c:v>
                </c:pt>
                <c:pt idx="10">
                  <c:v>1.8523000000000001</c:v>
                </c:pt>
                <c:pt idx="11">
                  <c:v>1.8388</c:v>
                </c:pt>
                <c:pt idx="12">
                  <c:v>1.8440000000000001</c:v>
                </c:pt>
                <c:pt idx="13">
                  <c:v>1.8427</c:v>
                </c:pt>
                <c:pt idx="14">
                  <c:v>2.0430000000000001</c:v>
                </c:pt>
                <c:pt idx="15">
                  <c:v>1.8421000000000001</c:v>
                </c:pt>
                <c:pt idx="16">
                  <c:v>1.85</c:v>
                </c:pt>
                <c:pt idx="17">
                  <c:v>1.8424</c:v>
                </c:pt>
                <c:pt idx="18">
                  <c:v>1.8403</c:v>
                </c:pt>
                <c:pt idx="19">
                  <c:v>2.0384000000000002</c:v>
                </c:pt>
                <c:pt idx="20">
                  <c:v>1.8444</c:v>
                </c:pt>
                <c:pt idx="21">
                  <c:v>1.8404</c:v>
                </c:pt>
                <c:pt idx="22">
                  <c:v>1.8504</c:v>
                </c:pt>
                <c:pt idx="23">
                  <c:v>1.8544</c:v>
                </c:pt>
                <c:pt idx="24">
                  <c:v>2.0331000000000001</c:v>
                </c:pt>
                <c:pt idx="25">
                  <c:v>1.8444</c:v>
                </c:pt>
                <c:pt idx="26">
                  <c:v>1.8485</c:v>
                </c:pt>
                <c:pt idx="27">
                  <c:v>1.8429</c:v>
                </c:pt>
                <c:pt idx="28">
                  <c:v>1.8428</c:v>
                </c:pt>
                <c:pt idx="29">
                  <c:v>1.8447</c:v>
                </c:pt>
                <c:pt idx="30">
                  <c:v>1.8513999999999999</c:v>
                </c:pt>
                <c:pt idx="31">
                  <c:v>1.8361000000000001</c:v>
                </c:pt>
                <c:pt idx="32">
                  <c:v>1.8431999999999999</c:v>
                </c:pt>
                <c:pt idx="33">
                  <c:v>1.853</c:v>
                </c:pt>
                <c:pt idx="34">
                  <c:v>1.8506</c:v>
                </c:pt>
                <c:pt idx="35">
                  <c:v>1.8398000000000001</c:v>
                </c:pt>
                <c:pt idx="36">
                  <c:v>1.8499000000000001</c:v>
                </c:pt>
                <c:pt idx="37">
                  <c:v>1.8432999999999999</c:v>
                </c:pt>
                <c:pt idx="38">
                  <c:v>1.8504</c:v>
                </c:pt>
                <c:pt idx="39">
                  <c:v>1.8382000000000001</c:v>
                </c:pt>
                <c:pt idx="40">
                  <c:v>1.8472</c:v>
                </c:pt>
                <c:pt idx="41">
                  <c:v>1.8524</c:v>
                </c:pt>
                <c:pt idx="42">
                  <c:v>1.8459000000000001</c:v>
                </c:pt>
                <c:pt idx="43">
                  <c:v>1.8421000000000001</c:v>
                </c:pt>
                <c:pt idx="44">
                  <c:v>1.8452</c:v>
                </c:pt>
                <c:pt idx="45">
                  <c:v>1.8452999999999999</c:v>
                </c:pt>
                <c:pt idx="46">
                  <c:v>1.8412999999999999</c:v>
                </c:pt>
                <c:pt idx="47">
                  <c:v>1.8435999999999999</c:v>
                </c:pt>
                <c:pt idx="48">
                  <c:v>1.8357000000000001</c:v>
                </c:pt>
                <c:pt idx="49">
                  <c:v>1.8308</c:v>
                </c:pt>
                <c:pt idx="50">
                  <c:v>1.8434999999999999</c:v>
                </c:pt>
                <c:pt idx="51">
                  <c:v>1.8496999999999999</c:v>
                </c:pt>
                <c:pt idx="52">
                  <c:v>2.0573999999999999</c:v>
                </c:pt>
                <c:pt idx="53">
                  <c:v>1.8551</c:v>
                </c:pt>
                <c:pt idx="54">
                  <c:v>1.8452</c:v>
                </c:pt>
                <c:pt idx="55">
                  <c:v>1.8502000000000001</c:v>
                </c:pt>
                <c:pt idx="56">
                  <c:v>1.8542000000000001</c:v>
                </c:pt>
                <c:pt idx="57">
                  <c:v>1.8729</c:v>
                </c:pt>
                <c:pt idx="58">
                  <c:v>1.867</c:v>
                </c:pt>
                <c:pt idx="59">
                  <c:v>1.8657999999999999</c:v>
                </c:pt>
                <c:pt idx="60">
                  <c:v>1.8644000000000001</c:v>
                </c:pt>
                <c:pt idx="61">
                  <c:v>1.8807</c:v>
                </c:pt>
                <c:pt idx="62">
                  <c:v>1.8635999999999999</c:v>
                </c:pt>
                <c:pt idx="63">
                  <c:v>1.8751</c:v>
                </c:pt>
                <c:pt idx="64">
                  <c:v>1.8791</c:v>
                </c:pt>
                <c:pt idx="65">
                  <c:v>2.0687000000000002</c:v>
                </c:pt>
                <c:pt idx="66">
                  <c:v>1.8869</c:v>
                </c:pt>
                <c:pt idx="67">
                  <c:v>1.8892</c:v>
                </c:pt>
                <c:pt idx="68">
                  <c:v>1.8801000000000001</c:v>
                </c:pt>
                <c:pt idx="69">
                  <c:v>1.8822000000000001</c:v>
                </c:pt>
                <c:pt idx="70">
                  <c:v>1.8868</c:v>
                </c:pt>
                <c:pt idx="71">
                  <c:v>1.8787</c:v>
                </c:pt>
                <c:pt idx="72">
                  <c:v>1.8806</c:v>
                </c:pt>
                <c:pt idx="73">
                  <c:v>1.8861000000000001</c:v>
                </c:pt>
                <c:pt idx="74">
                  <c:v>2.0876000000000001</c:v>
                </c:pt>
                <c:pt idx="75">
                  <c:v>1.8844000000000001</c:v>
                </c:pt>
                <c:pt idx="76">
                  <c:v>1.8822000000000001</c:v>
                </c:pt>
                <c:pt idx="77">
                  <c:v>2.0724</c:v>
                </c:pt>
                <c:pt idx="78">
                  <c:v>1.8945000000000001</c:v>
                </c:pt>
                <c:pt idx="79">
                  <c:v>1.8915999999999999</c:v>
                </c:pt>
                <c:pt idx="80">
                  <c:v>1.9063000000000001</c:v>
                </c:pt>
                <c:pt idx="81">
                  <c:v>2.1057000000000001</c:v>
                </c:pt>
                <c:pt idx="82">
                  <c:v>1.9027000000000001</c:v>
                </c:pt>
                <c:pt idx="83">
                  <c:v>1.8976999999999999</c:v>
                </c:pt>
                <c:pt idx="84">
                  <c:v>1.9055</c:v>
                </c:pt>
                <c:pt idx="85">
                  <c:v>1.9067000000000001</c:v>
                </c:pt>
                <c:pt idx="86">
                  <c:v>1.9003000000000001</c:v>
                </c:pt>
                <c:pt idx="87">
                  <c:v>1.8905000000000001</c:v>
                </c:pt>
                <c:pt idx="88">
                  <c:v>1.8955</c:v>
                </c:pt>
                <c:pt idx="89">
                  <c:v>1.9104000000000001</c:v>
                </c:pt>
                <c:pt idx="90">
                  <c:v>1.9078999999999999</c:v>
                </c:pt>
                <c:pt idx="91">
                  <c:v>1.9148000000000001</c:v>
                </c:pt>
                <c:pt idx="92">
                  <c:v>1.9101999999999999</c:v>
                </c:pt>
                <c:pt idx="93">
                  <c:v>1.9246000000000001</c:v>
                </c:pt>
                <c:pt idx="94">
                  <c:v>1.9222999999999999</c:v>
                </c:pt>
                <c:pt idx="95">
                  <c:v>1.923</c:v>
                </c:pt>
                <c:pt idx="96">
                  <c:v>1.9134</c:v>
                </c:pt>
                <c:pt idx="97">
                  <c:v>1.925</c:v>
                </c:pt>
                <c:pt idx="98">
                  <c:v>1.9275</c:v>
                </c:pt>
                <c:pt idx="99">
                  <c:v>1.93</c:v>
                </c:pt>
                <c:pt idx="100">
                  <c:v>1.9156</c:v>
                </c:pt>
                <c:pt idx="101">
                  <c:v>1.9366000000000001</c:v>
                </c:pt>
                <c:pt idx="102">
                  <c:v>1.9276</c:v>
                </c:pt>
                <c:pt idx="103">
                  <c:v>1.9435</c:v>
                </c:pt>
                <c:pt idx="104">
                  <c:v>1.9428000000000001</c:v>
                </c:pt>
                <c:pt idx="105">
                  <c:v>1.9459</c:v>
                </c:pt>
                <c:pt idx="106">
                  <c:v>1.9462999999999999</c:v>
                </c:pt>
                <c:pt idx="107">
                  <c:v>1.9503999999999999</c:v>
                </c:pt>
                <c:pt idx="108">
                  <c:v>1.9486000000000001</c:v>
                </c:pt>
                <c:pt idx="109">
                  <c:v>1.9522999999999999</c:v>
                </c:pt>
                <c:pt idx="110">
                  <c:v>1.9608000000000001</c:v>
                </c:pt>
                <c:pt idx="111">
                  <c:v>1.9559</c:v>
                </c:pt>
                <c:pt idx="112">
                  <c:v>1.9628000000000001</c:v>
                </c:pt>
                <c:pt idx="113">
                  <c:v>1.9555</c:v>
                </c:pt>
                <c:pt idx="114">
                  <c:v>1.9513</c:v>
                </c:pt>
                <c:pt idx="115">
                  <c:v>1.9568000000000001</c:v>
                </c:pt>
                <c:pt idx="116">
                  <c:v>1.9652000000000001</c:v>
                </c:pt>
                <c:pt idx="117">
                  <c:v>1.9601999999999999</c:v>
                </c:pt>
                <c:pt idx="118">
                  <c:v>1.9701</c:v>
                </c:pt>
                <c:pt idx="119">
                  <c:v>1.9658</c:v>
                </c:pt>
                <c:pt idx="120">
                  <c:v>1.9776</c:v>
                </c:pt>
                <c:pt idx="121">
                  <c:v>1.9807999999999999</c:v>
                </c:pt>
                <c:pt idx="122">
                  <c:v>1.9817</c:v>
                </c:pt>
                <c:pt idx="123">
                  <c:v>1.9769000000000001</c:v>
                </c:pt>
                <c:pt idx="124">
                  <c:v>2.1848999999999998</c:v>
                </c:pt>
                <c:pt idx="125">
                  <c:v>2.1884000000000001</c:v>
                </c:pt>
                <c:pt idx="126">
                  <c:v>2.0013999999999998</c:v>
                </c:pt>
                <c:pt idx="127">
                  <c:v>2.0224000000000002</c:v>
                </c:pt>
                <c:pt idx="128">
                  <c:v>2.0232000000000001</c:v>
                </c:pt>
                <c:pt idx="129">
                  <c:v>2.0186000000000002</c:v>
                </c:pt>
                <c:pt idx="130">
                  <c:v>2.0211000000000001</c:v>
                </c:pt>
                <c:pt idx="131">
                  <c:v>2.0261999999999998</c:v>
                </c:pt>
                <c:pt idx="132">
                  <c:v>2.0276999999999998</c:v>
                </c:pt>
                <c:pt idx="133">
                  <c:v>2.0337000000000001</c:v>
                </c:pt>
                <c:pt idx="134">
                  <c:v>2.2511000000000001</c:v>
                </c:pt>
                <c:pt idx="135">
                  <c:v>2.0556000000000001</c:v>
                </c:pt>
                <c:pt idx="136">
                  <c:v>2.0708000000000002</c:v>
                </c:pt>
                <c:pt idx="137">
                  <c:v>2.0741999999999998</c:v>
                </c:pt>
                <c:pt idx="138">
                  <c:v>2.0844999999999998</c:v>
                </c:pt>
                <c:pt idx="139">
                  <c:v>2.1004999999999998</c:v>
                </c:pt>
                <c:pt idx="140">
                  <c:v>2.1099000000000001</c:v>
                </c:pt>
                <c:pt idx="141">
                  <c:v>2.1061000000000001</c:v>
                </c:pt>
                <c:pt idx="142">
                  <c:v>2.1206999999999998</c:v>
                </c:pt>
                <c:pt idx="143">
                  <c:v>2.1368999999999998</c:v>
                </c:pt>
                <c:pt idx="144">
                  <c:v>2.1446000000000001</c:v>
                </c:pt>
                <c:pt idx="145">
                  <c:v>2.157</c:v>
                </c:pt>
                <c:pt idx="146">
                  <c:v>2.1766999999999999</c:v>
                </c:pt>
                <c:pt idx="147">
                  <c:v>2.1827000000000001</c:v>
                </c:pt>
                <c:pt idx="148">
                  <c:v>2.3934000000000002</c:v>
                </c:pt>
                <c:pt idx="149">
                  <c:v>2.2038000000000002</c:v>
                </c:pt>
                <c:pt idx="150">
                  <c:v>2.2363</c:v>
                </c:pt>
                <c:pt idx="151">
                  <c:v>2.2389000000000001</c:v>
                </c:pt>
                <c:pt idx="152">
                  <c:v>2.2332000000000001</c:v>
                </c:pt>
                <c:pt idx="153">
                  <c:v>2.2496999999999998</c:v>
                </c:pt>
                <c:pt idx="154">
                  <c:v>2.4710000000000001</c:v>
                </c:pt>
                <c:pt idx="155">
                  <c:v>2.4762</c:v>
                </c:pt>
                <c:pt idx="156">
                  <c:v>2.2898999999999998</c:v>
                </c:pt>
                <c:pt idx="157">
                  <c:v>2.3007</c:v>
                </c:pt>
                <c:pt idx="158">
                  <c:v>2.3359999999999999</c:v>
                </c:pt>
                <c:pt idx="159">
                  <c:v>2.3393000000000002</c:v>
                </c:pt>
                <c:pt idx="160">
                  <c:v>2.3349000000000002</c:v>
                </c:pt>
                <c:pt idx="161">
                  <c:v>2.3481000000000001</c:v>
                </c:pt>
                <c:pt idx="162">
                  <c:v>2.3641000000000001</c:v>
                </c:pt>
                <c:pt idx="163">
                  <c:v>2.3689</c:v>
                </c:pt>
                <c:pt idx="164">
                  <c:v>2.3839000000000001</c:v>
                </c:pt>
                <c:pt idx="165">
                  <c:v>2.3908</c:v>
                </c:pt>
                <c:pt idx="166">
                  <c:v>2.3563999999999998</c:v>
                </c:pt>
                <c:pt idx="167">
                  <c:v>2.3639999999999999</c:v>
                </c:pt>
                <c:pt idx="168">
                  <c:v>2.3742000000000001</c:v>
                </c:pt>
                <c:pt idx="169">
                  <c:v>2.3765999999999998</c:v>
                </c:pt>
                <c:pt idx="170">
                  <c:v>2.3673999999999999</c:v>
                </c:pt>
                <c:pt idx="171">
                  <c:v>2.3675999999999999</c:v>
                </c:pt>
                <c:pt idx="172">
                  <c:v>2.5607000000000002</c:v>
                </c:pt>
                <c:pt idx="173">
                  <c:v>2.3523000000000001</c:v>
                </c:pt>
                <c:pt idx="174">
                  <c:v>2.3264999999999998</c:v>
                </c:pt>
                <c:pt idx="175">
                  <c:v>2.5215999999999998</c:v>
                </c:pt>
                <c:pt idx="176">
                  <c:v>2.2875000000000001</c:v>
                </c:pt>
                <c:pt idx="177">
                  <c:v>2.2770999999999999</c:v>
                </c:pt>
                <c:pt idx="178">
                  <c:v>2.2408000000000001</c:v>
                </c:pt>
                <c:pt idx="179">
                  <c:v>2.4207999999999998</c:v>
                </c:pt>
                <c:pt idx="180">
                  <c:v>2.2063000000000001</c:v>
                </c:pt>
                <c:pt idx="181">
                  <c:v>2.2029999999999998</c:v>
                </c:pt>
                <c:pt idx="182">
                  <c:v>2.3807999999999998</c:v>
                </c:pt>
                <c:pt idx="183">
                  <c:v>2.1850000000000001</c:v>
                </c:pt>
                <c:pt idx="184">
                  <c:v>2.1718000000000002</c:v>
                </c:pt>
                <c:pt idx="185">
                  <c:v>2.2863000000000002</c:v>
                </c:pt>
                <c:pt idx="186">
                  <c:v>2.1764999999999999</c:v>
                </c:pt>
                <c:pt idx="187">
                  <c:v>2.1589999999999998</c:v>
                </c:pt>
                <c:pt idx="188">
                  <c:v>2.1349999999999998</c:v>
                </c:pt>
                <c:pt idx="189">
                  <c:v>2.1339000000000001</c:v>
                </c:pt>
                <c:pt idx="190">
                  <c:v>2.1356000000000002</c:v>
                </c:pt>
                <c:pt idx="191">
                  <c:v>2.1183000000000001</c:v>
                </c:pt>
                <c:pt idx="192">
                  <c:v>2.0808</c:v>
                </c:pt>
                <c:pt idx="193">
                  <c:v>2.0800999999999998</c:v>
                </c:pt>
                <c:pt idx="194">
                  <c:v>2.0647000000000002</c:v>
                </c:pt>
                <c:pt idx="195">
                  <c:v>2.0543</c:v>
                </c:pt>
                <c:pt idx="196">
                  <c:v>2.0550999999999999</c:v>
                </c:pt>
                <c:pt idx="197">
                  <c:v>2.0411999999999999</c:v>
                </c:pt>
                <c:pt idx="198">
                  <c:v>2.0312999999999999</c:v>
                </c:pt>
                <c:pt idx="199">
                  <c:v>2.0552000000000001</c:v>
                </c:pt>
                <c:pt idx="200">
                  <c:v>2.0333000000000001</c:v>
                </c:pt>
                <c:pt idx="201">
                  <c:v>2.0219</c:v>
                </c:pt>
                <c:pt idx="202">
                  <c:v>2.0562</c:v>
                </c:pt>
                <c:pt idx="203">
                  <c:v>2.0598999999999998</c:v>
                </c:pt>
                <c:pt idx="204">
                  <c:v>2.2621000000000002</c:v>
                </c:pt>
                <c:pt idx="205">
                  <c:v>2.2898000000000001</c:v>
                </c:pt>
                <c:pt idx="206">
                  <c:v>2.0870000000000002</c:v>
                </c:pt>
                <c:pt idx="207">
                  <c:v>2.1143000000000001</c:v>
                </c:pt>
                <c:pt idx="208">
                  <c:v>2.1105</c:v>
                </c:pt>
                <c:pt idx="209">
                  <c:v>2.1375000000000002</c:v>
                </c:pt>
                <c:pt idx="210">
                  <c:v>2.1135000000000002</c:v>
                </c:pt>
                <c:pt idx="211">
                  <c:v>2.1118000000000001</c:v>
                </c:pt>
                <c:pt idx="212">
                  <c:v>2.1278000000000001</c:v>
                </c:pt>
                <c:pt idx="213">
                  <c:v>2.1219999999999999</c:v>
                </c:pt>
                <c:pt idx="214">
                  <c:v>2.125</c:v>
                </c:pt>
                <c:pt idx="215">
                  <c:v>2.1025</c:v>
                </c:pt>
                <c:pt idx="216">
                  <c:v>2.1093999999999999</c:v>
                </c:pt>
                <c:pt idx="217">
                  <c:v>2.1027</c:v>
                </c:pt>
                <c:pt idx="218">
                  <c:v>2.9409999999999998</c:v>
                </c:pt>
                <c:pt idx="219">
                  <c:v>2.1069</c:v>
                </c:pt>
                <c:pt idx="220">
                  <c:v>2.1172</c:v>
                </c:pt>
                <c:pt idx="221">
                  <c:v>2.1166999999999998</c:v>
                </c:pt>
                <c:pt idx="222">
                  <c:v>2.1074999999999999</c:v>
                </c:pt>
                <c:pt idx="223">
                  <c:v>2.1048</c:v>
                </c:pt>
                <c:pt idx="224">
                  <c:v>2.1236000000000002</c:v>
                </c:pt>
                <c:pt idx="225">
                  <c:v>2.1074999999999999</c:v>
                </c:pt>
                <c:pt idx="226">
                  <c:v>2.2976999999999999</c:v>
                </c:pt>
                <c:pt idx="227">
                  <c:v>2.0912000000000002</c:v>
                </c:pt>
                <c:pt idx="228">
                  <c:v>2.0924</c:v>
                </c:pt>
                <c:pt idx="229">
                  <c:v>2.0954000000000002</c:v>
                </c:pt>
                <c:pt idx="230">
                  <c:v>2.0880000000000001</c:v>
                </c:pt>
                <c:pt idx="231">
                  <c:v>2.1143999999999998</c:v>
                </c:pt>
                <c:pt idx="232">
                  <c:v>2.1402000000000001</c:v>
                </c:pt>
                <c:pt idx="233">
                  <c:v>2.1204999999999998</c:v>
                </c:pt>
                <c:pt idx="234">
                  <c:v>2.1284999999999998</c:v>
                </c:pt>
                <c:pt idx="235">
                  <c:v>2.1629999999999998</c:v>
                </c:pt>
                <c:pt idx="236">
                  <c:v>2.1720000000000002</c:v>
                </c:pt>
                <c:pt idx="237">
                  <c:v>2.2019000000000002</c:v>
                </c:pt>
                <c:pt idx="238">
                  <c:v>2.2155999999999998</c:v>
                </c:pt>
                <c:pt idx="239">
                  <c:v>2.2624</c:v>
                </c:pt>
                <c:pt idx="240">
                  <c:v>2.2646999999999999</c:v>
                </c:pt>
                <c:pt idx="241">
                  <c:v>2.4451999999999998</c:v>
                </c:pt>
                <c:pt idx="242">
                  <c:v>2.2410999999999999</c:v>
                </c:pt>
                <c:pt idx="243">
                  <c:v>2.3046000000000002</c:v>
                </c:pt>
                <c:pt idx="244">
                  <c:v>2.3165</c:v>
                </c:pt>
                <c:pt idx="245">
                  <c:v>2.3397999999999999</c:v>
                </c:pt>
                <c:pt idx="246">
                  <c:v>2.3544</c:v>
                </c:pt>
                <c:pt idx="247">
                  <c:v>2.3538000000000001</c:v>
                </c:pt>
                <c:pt idx="248">
                  <c:v>2.3422000000000001</c:v>
                </c:pt>
                <c:pt idx="249">
                  <c:v>2.2942</c:v>
                </c:pt>
                <c:pt idx="250">
                  <c:v>2.2871000000000001</c:v>
                </c:pt>
                <c:pt idx="251">
                  <c:v>2.2970999999999999</c:v>
                </c:pt>
                <c:pt idx="252">
                  <c:v>2.3008999999999999</c:v>
                </c:pt>
                <c:pt idx="253">
                  <c:v>2.5011999999999999</c:v>
                </c:pt>
                <c:pt idx="254">
                  <c:v>2.3129</c:v>
                </c:pt>
                <c:pt idx="255">
                  <c:v>2.2928999999999999</c:v>
                </c:pt>
                <c:pt idx="256">
                  <c:v>2.2829999999999999</c:v>
                </c:pt>
                <c:pt idx="257">
                  <c:v>2.2968000000000002</c:v>
                </c:pt>
                <c:pt idx="258">
                  <c:v>2.2724000000000002</c:v>
                </c:pt>
                <c:pt idx="259">
                  <c:v>2.1724000000000001</c:v>
                </c:pt>
                <c:pt idx="260">
                  <c:v>2.0981000000000001</c:v>
                </c:pt>
                <c:pt idx="261">
                  <c:v>2.0777999999999999</c:v>
                </c:pt>
                <c:pt idx="262">
                  <c:v>2.0842999999999998</c:v>
                </c:pt>
                <c:pt idx="263">
                  <c:v>2.0952999999999999</c:v>
                </c:pt>
                <c:pt idx="264">
                  <c:v>2.1166999999999998</c:v>
                </c:pt>
                <c:pt idx="265">
                  <c:v>2.1486999999999998</c:v>
                </c:pt>
                <c:pt idx="266">
                  <c:v>2.1202999999999999</c:v>
                </c:pt>
                <c:pt idx="267">
                  <c:v>2.0808</c:v>
                </c:pt>
                <c:pt idx="268">
                  <c:v>2.0459999999999998</c:v>
                </c:pt>
                <c:pt idx="269">
                  <c:v>2.1392000000000002</c:v>
                </c:pt>
                <c:pt idx="270">
                  <c:v>2.2928000000000002</c:v>
                </c:pt>
                <c:pt idx="271">
                  <c:v>2.4645000000000001</c:v>
                </c:pt>
                <c:pt idx="272">
                  <c:v>2.5455999999999999</c:v>
                </c:pt>
                <c:pt idx="273">
                  <c:v>2.7566999999999999</c:v>
                </c:pt>
                <c:pt idx="274">
                  <c:v>2.5451999999999999</c:v>
                </c:pt>
                <c:pt idx="275">
                  <c:v>2.5167999999999999</c:v>
                </c:pt>
                <c:pt idx="276">
                  <c:v>2.5049000000000001</c:v>
                </c:pt>
                <c:pt idx="277">
                  <c:v>2.5196999999999998</c:v>
                </c:pt>
                <c:pt idx="278">
                  <c:v>2.5299</c:v>
                </c:pt>
                <c:pt idx="279">
                  <c:v>2.5644999999999998</c:v>
                </c:pt>
                <c:pt idx="280">
                  <c:v>2.5954000000000002</c:v>
                </c:pt>
                <c:pt idx="281">
                  <c:v>2.6109</c:v>
                </c:pt>
                <c:pt idx="282">
                  <c:v>2.6135999999999999</c:v>
                </c:pt>
                <c:pt idx="283">
                  <c:v>2.5878999999999999</c:v>
                </c:pt>
                <c:pt idx="284">
                  <c:v>2.5240999999999998</c:v>
                </c:pt>
                <c:pt idx="285">
                  <c:v>2.4784999999999999</c:v>
                </c:pt>
                <c:pt idx="286">
                  <c:v>2.4339</c:v>
                </c:pt>
                <c:pt idx="287">
                  <c:v>2.3839999999999999</c:v>
                </c:pt>
                <c:pt idx="288">
                  <c:v>2.5352000000000001</c:v>
                </c:pt>
                <c:pt idx="289">
                  <c:v>2.3203999999999998</c:v>
                </c:pt>
                <c:pt idx="290">
                  <c:v>2.3227000000000002</c:v>
                </c:pt>
                <c:pt idx="291">
                  <c:v>2.5005999999999999</c:v>
                </c:pt>
                <c:pt idx="292">
                  <c:v>2.3180000000000001</c:v>
                </c:pt>
                <c:pt idx="293">
                  <c:v>2.3239000000000001</c:v>
                </c:pt>
                <c:pt idx="294">
                  <c:v>2.5141</c:v>
                </c:pt>
                <c:pt idx="295">
                  <c:v>2.3361000000000001</c:v>
                </c:pt>
                <c:pt idx="296">
                  <c:v>2.3254000000000001</c:v>
                </c:pt>
                <c:pt idx="297">
                  <c:v>2.3302</c:v>
                </c:pt>
                <c:pt idx="298">
                  <c:v>2.3277000000000001</c:v>
                </c:pt>
                <c:pt idx="299">
                  <c:v>2.3178000000000001</c:v>
                </c:pt>
                <c:pt idx="300">
                  <c:v>2.3197999999999999</c:v>
                </c:pt>
                <c:pt idx="301">
                  <c:v>2.3338000000000001</c:v>
                </c:pt>
                <c:pt idx="302">
                  <c:v>2.3193000000000001</c:v>
                </c:pt>
                <c:pt idx="303">
                  <c:v>2.3157999999999999</c:v>
                </c:pt>
                <c:pt idx="304">
                  <c:v>2.3161999999999998</c:v>
                </c:pt>
                <c:pt idx="305">
                  <c:v>2.3088000000000002</c:v>
                </c:pt>
                <c:pt idx="306">
                  <c:v>2.4759000000000002</c:v>
                </c:pt>
                <c:pt idx="307">
                  <c:v>2.2700999999999998</c:v>
                </c:pt>
                <c:pt idx="308">
                  <c:v>2.2730999999999999</c:v>
                </c:pt>
                <c:pt idx="309">
                  <c:v>2.2610999999999999</c:v>
                </c:pt>
                <c:pt idx="310">
                  <c:v>2.4477000000000002</c:v>
                </c:pt>
                <c:pt idx="311">
                  <c:v>2.4392</c:v>
                </c:pt>
                <c:pt idx="312">
                  <c:v>2.4125999999999999</c:v>
                </c:pt>
                <c:pt idx="313">
                  <c:v>2.222</c:v>
                </c:pt>
                <c:pt idx="314">
                  <c:v>2.2339000000000002</c:v>
                </c:pt>
                <c:pt idx="315">
                  <c:v>2.4171999999999998</c:v>
                </c:pt>
                <c:pt idx="316">
                  <c:v>2.2113</c:v>
                </c:pt>
                <c:pt idx="317">
                  <c:v>2.2181999999999999</c:v>
                </c:pt>
                <c:pt idx="318">
                  <c:v>2.2442000000000002</c:v>
                </c:pt>
                <c:pt idx="319">
                  <c:v>2.2122000000000002</c:v>
                </c:pt>
                <c:pt idx="320">
                  <c:v>2.1964000000000001</c:v>
                </c:pt>
                <c:pt idx="321">
                  <c:v>2.1941999999999999</c:v>
                </c:pt>
                <c:pt idx="322">
                  <c:v>2.1463999999999999</c:v>
                </c:pt>
                <c:pt idx="323">
                  <c:v>2.1617999999999999</c:v>
                </c:pt>
                <c:pt idx="324">
                  <c:v>2.1583000000000001</c:v>
                </c:pt>
                <c:pt idx="325">
                  <c:v>2.1514000000000002</c:v>
                </c:pt>
                <c:pt idx="326">
                  <c:v>2.1217999999999999</c:v>
                </c:pt>
                <c:pt idx="327">
                  <c:v>2.0998999999999999</c:v>
                </c:pt>
                <c:pt idx="328">
                  <c:v>2.0838000000000001</c:v>
                </c:pt>
                <c:pt idx="329">
                  <c:v>2.0931999999999999</c:v>
                </c:pt>
                <c:pt idx="330">
                  <c:v>2.0567000000000002</c:v>
                </c:pt>
                <c:pt idx="331">
                  <c:v>2.0754999999999999</c:v>
                </c:pt>
                <c:pt idx="332">
                  <c:v>2.0817000000000001</c:v>
                </c:pt>
                <c:pt idx="333">
                  <c:v>2.0912999999999999</c:v>
                </c:pt>
                <c:pt idx="334">
                  <c:v>2.0918999999999999</c:v>
                </c:pt>
                <c:pt idx="335">
                  <c:v>2.0798999999999999</c:v>
                </c:pt>
                <c:pt idx="336">
                  <c:v>2.0703</c:v>
                </c:pt>
                <c:pt idx="337">
                  <c:v>2.0737000000000001</c:v>
                </c:pt>
                <c:pt idx="338">
                  <c:v>2.0960000000000001</c:v>
                </c:pt>
                <c:pt idx="339">
                  <c:v>2.0956000000000001</c:v>
                </c:pt>
                <c:pt idx="340">
                  <c:v>2.0880000000000001</c:v>
                </c:pt>
                <c:pt idx="341">
                  <c:v>2.0888</c:v>
                </c:pt>
                <c:pt idx="342">
                  <c:v>2.0827</c:v>
                </c:pt>
                <c:pt idx="343">
                  <c:v>2.1025</c:v>
                </c:pt>
                <c:pt idx="344">
                  <c:v>2.0928</c:v>
                </c:pt>
                <c:pt idx="345">
                  <c:v>2.2725</c:v>
                </c:pt>
                <c:pt idx="346">
                  <c:v>2.0867</c:v>
                </c:pt>
                <c:pt idx="347">
                  <c:v>2.0851999999999999</c:v>
                </c:pt>
                <c:pt idx="348">
                  <c:v>2.0996000000000001</c:v>
                </c:pt>
                <c:pt idx="349">
                  <c:v>2.0878999999999999</c:v>
                </c:pt>
                <c:pt idx="350">
                  <c:v>2.0939999999999999</c:v>
                </c:pt>
                <c:pt idx="351">
                  <c:v>2.0859000000000001</c:v>
                </c:pt>
                <c:pt idx="352">
                  <c:v>2.089</c:v>
                </c:pt>
                <c:pt idx="353">
                  <c:v>2.1011000000000002</c:v>
                </c:pt>
                <c:pt idx="354">
                  <c:v>2.1044</c:v>
                </c:pt>
                <c:pt idx="355">
                  <c:v>2.1154000000000002</c:v>
                </c:pt>
                <c:pt idx="356">
                  <c:v>2.1214</c:v>
                </c:pt>
                <c:pt idx="357">
                  <c:v>2.1198999999999999</c:v>
                </c:pt>
                <c:pt idx="358">
                  <c:v>2.1345999999999998</c:v>
                </c:pt>
                <c:pt idx="359">
                  <c:v>2.1446999999999998</c:v>
                </c:pt>
                <c:pt idx="360">
                  <c:v>2.3260000000000001</c:v>
                </c:pt>
                <c:pt idx="361">
                  <c:v>2.1555</c:v>
                </c:pt>
                <c:pt idx="362">
                  <c:v>2.1438000000000001</c:v>
                </c:pt>
                <c:pt idx="363">
                  <c:v>2.1503000000000001</c:v>
                </c:pt>
                <c:pt idx="364">
                  <c:v>2.1501000000000001</c:v>
                </c:pt>
                <c:pt idx="365">
                  <c:v>2.1539999999999999</c:v>
                </c:pt>
                <c:pt idx="366">
                  <c:v>2.1827000000000001</c:v>
                </c:pt>
                <c:pt idx="367">
                  <c:v>2.1789999999999998</c:v>
                </c:pt>
                <c:pt idx="368">
                  <c:v>2.1775000000000002</c:v>
                </c:pt>
                <c:pt idx="369">
                  <c:v>2.1804999999999999</c:v>
                </c:pt>
                <c:pt idx="370">
                  <c:v>2.1833</c:v>
                </c:pt>
                <c:pt idx="371">
                  <c:v>2.1789999999999998</c:v>
                </c:pt>
                <c:pt idx="372">
                  <c:v>2.1777000000000002</c:v>
                </c:pt>
                <c:pt idx="373">
                  <c:v>2.1756000000000002</c:v>
                </c:pt>
                <c:pt idx="374">
                  <c:v>2.1928999999999998</c:v>
                </c:pt>
                <c:pt idx="375">
                  <c:v>2.1901000000000002</c:v>
                </c:pt>
                <c:pt idx="376">
                  <c:v>2.1833999999999998</c:v>
                </c:pt>
                <c:pt idx="377">
                  <c:v>2.1768999999999998</c:v>
                </c:pt>
                <c:pt idx="378">
                  <c:v>2.2071999999999998</c:v>
                </c:pt>
                <c:pt idx="379">
                  <c:v>2.2014999999999998</c:v>
                </c:pt>
                <c:pt idx="380">
                  <c:v>2.1787999999999998</c:v>
                </c:pt>
                <c:pt idx="381">
                  <c:v>2.1922000000000001</c:v>
                </c:pt>
                <c:pt idx="382">
                  <c:v>2.1934</c:v>
                </c:pt>
                <c:pt idx="383">
                  <c:v>2.1865999999999999</c:v>
                </c:pt>
                <c:pt idx="384">
                  <c:v>2.1802999999999999</c:v>
                </c:pt>
                <c:pt idx="385">
                  <c:v>2.1783000000000001</c:v>
                </c:pt>
                <c:pt idx="386">
                  <c:v>2.1846999999999999</c:v>
                </c:pt>
                <c:pt idx="387">
                  <c:v>2.1789000000000001</c:v>
                </c:pt>
                <c:pt idx="388">
                  <c:v>2.1793</c:v>
                </c:pt>
                <c:pt idx="389">
                  <c:v>2.1844000000000001</c:v>
                </c:pt>
                <c:pt idx="390">
                  <c:v>2.1682000000000001</c:v>
                </c:pt>
                <c:pt idx="391">
                  <c:v>2.1871999999999998</c:v>
                </c:pt>
                <c:pt idx="392">
                  <c:v>2.1993999999999998</c:v>
                </c:pt>
                <c:pt idx="393">
                  <c:v>2.1985000000000001</c:v>
                </c:pt>
                <c:pt idx="394">
                  <c:v>2.1760999999999999</c:v>
                </c:pt>
                <c:pt idx="395">
                  <c:v>2.1709000000000001</c:v>
                </c:pt>
                <c:pt idx="396">
                  <c:v>2.1806000000000001</c:v>
                </c:pt>
                <c:pt idx="397">
                  <c:v>2.1779999999999999</c:v>
                </c:pt>
                <c:pt idx="398">
                  <c:v>2.1674000000000002</c:v>
                </c:pt>
                <c:pt idx="399">
                  <c:v>2.1867999999999999</c:v>
                </c:pt>
              </c:numCache>
            </c:numRef>
          </c:val>
        </c:ser>
        <c:ser>
          <c:idx val="0"/>
          <c:order val="1"/>
          <c:tx>
            <c:strRef>
              <c:f>Chart!$C$1</c:f>
              <c:strCache>
                <c:ptCount val="1"/>
                <c:pt idx="0">
                  <c:v>FindUniqueClusters</c:v>
                </c:pt>
              </c:strCache>
            </c:strRef>
          </c:tx>
          <c:spPr>
            <a:solidFill>
              <a:srgbClr val="9BBB59">
                <a:lumMod val="75000"/>
                <a:alpha val="60000"/>
              </a:srgbClr>
            </a:solidFill>
          </c:spPr>
          <c:cat>
            <c:numRef>
              <c:f>Chart!$A$2:$A$401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Chart!$C$2:$C$401</c:f>
              <c:numCache>
                <c:formatCode>General</c:formatCode>
                <c:ptCount val="400"/>
                <c:pt idx="0">
                  <c:v>1.4756</c:v>
                </c:pt>
                <c:pt idx="1">
                  <c:v>1.6255999999999999</c:v>
                </c:pt>
                <c:pt idx="2">
                  <c:v>1.6395999999999999</c:v>
                </c:pt>
                <c:pt idx="3">
                  <c:v>1.6367</c:v>
                </c:pt>
                <c:pt idx="4">
                  <c:v>1.6572</c:v>
                </c:pt>
                <c:pt idx="5">
                  <c:v>1.6054999999999999</c:v>
                </c:pt>
                <c:pt idx="6">
                  <c:v>1.6301000000000001</c:v>
                </c:pt>
                <c:pt idx="7">
                  <c:v>1.5728</c:v>
                </c:pt>
                <c:pt idx="8">
                  <c:v>1.6423000000000001</c:v>
                </c:pt>
                <c:pt idx="9">
                  <c:v>1.6213</c:v>
                </c:pt>
                <c:pt idx="10">
                  <c:v>1.5940000000000001</c:v>
                </c:pt>
                <c:pt idx="11">
                  <c:v>1.6055999999999999</c:v>
                </c:pt>
                <c:pt idx="12">
                  <c:v>1.5969</c:v>
                </c:pt>
                <c:pt idx="13">
                  <c:v>1.6447000000000001</c:v>
                </c:pt>
                <c:pt idx="14">
                  <c:v>1.6339999999999999</c:v>
                </c:pt>
                <c:pt idx="15">
                  <c:v>1.6403000000000001</c:v>
                </c:pt>
                <c:pt idx="16">
                  <c:v>1.6417999999999999</c:v>
                </c:pt>
                <c:pt idx="17">
                  <c:v>1.6218999999999999</c:v>
                </c:pt>
                <c:pt idx="18">
                  <c:v>1.6378999999999999</c:v>
                </c:pt>
                <c:pt idx="19">
                  <c:v>1.6395999999999999</c:v>
                </c:pt>
                <c:pt idx="20">
                  <c:v>1.6265000000000001</c:v>
                </c:pt>
                <c:pt idx="21">
                  <c:v>1.6334</c:v>
                </c:pt>
                <c:pt idx="22">
                  <c:v>1.6302000000000001</c:v>
                </c:pt>
                <c:pt idx="23">
                  <c:v>1.6077999999999999</c:v>
                </c:pt>
                <c:pt idx="24">
                  <c:v>1.6249</c:v>
                </c:pt>
                <c:pt idx="25">
                  <c:v>1.6313</c:v>
                </c:pt>
                <c:pt idx="26">
                  <c:v>1.806</c:v>
                </c:pt>
                <c:pt idx="27">
                  <c:v>1.6345000000000001</c:v>
                </c:pt>
                <c:pt idx="28">
                  <c:v>1.7855000000000001</c:v>
                </c:pt>
                <c:pt idx="29">
                  <c:v>1.6134999999999999</c:v>
                </c:pt>
                <c:pt idx="30">
                  <c:v>1.8173999999999999</c:v>
                </c:pt>
                <c:pt idx="31">
                  <c:v>1.6495</c:v>
                </c:pt>
                <c:pt idx="32">
                  <c:v>1.6153999999999999</c:v>
                </c:pt>
                <c:pt idx="33">
                  <c:v>1.6433</c:v>
                </c:pt>
                <c:pt idx="34">
                  <c:v>1.6061000000000001</c:v>
                </c:pt>
                <c:pt idx="35">
                  <c:v>1.6285000000000001</c:v>
                </c:pt>
                <c:pt idx="36">
                  <c:v>1.6113</c:v>
                </c:pt>
                <c:pt idx="37">
                  <c:v>1.6221000000000001</c:v>
                </c:pt>
                <c:pt idx="38">
                  <c:v>1.6343000000000001</c:v>
                </c:pt>
                <c:pt idx="39">
                  <c:v>1.5931</c:v>
                </c:pt>
                <c:pt idx="40">
                  <c:v>1.5993999999999999</c:v>
                </c:pt>
                <c:pt idx="41">
                  <c:v>1.6167</c:v>
                </c:pt>
                <c:pt idx="42">
                  <c:v>1.6187</c:v>
                </c:pt>
                <c:pt idx="43">
                  <c:v>1.635</c:v>
                </c:pt>
                <c:pt idx="44">
                  <c:v>1.6024</c:v>
                </c:pt>
                <c:pt idx="45">
                  <c:v>1.6073999999999999</c:v>
                </c:pt>
                <c:pt idx="46">
                  <c:v>1.6045</c:v>
                </c:pt>
                <c:pt idx="47">
                  <c:v>1.6313</c:v>
                </c:pt>
                <c:pt idx="48">
                  <c:v>1.6145</c:v>
                </c:pt>
                <c:pt idx="49">
                  <c:v>1.6335</c:v>
                </c:pt>
                <c:pt idx="50">
                  <c:v>1.8201000000000001</c:v>
                </c:pt>
                <c:pt idx="51">
                  <c:v>1.6345000000000001</c:v>
                </c:pt>
                <c:pt idx="52">
                  <c:v>1.6301000000000001</c:v>
                </c:pt>
                <c:pt idx="53">
                  <c:v>1.6274</c:v>
                </c:pt>
                <c:pt idx="54">
                  <c:v>1.6355</c:v>
                </c:pt>
                <c:pt idx="55">
                  <c:v>1.6006</c:v>
                </c:pt>
                <c:pt idx="56">
                  <c:v>1.6681999999999999</c:v>
                </c:pt>
                <c:pt idx="57">
                  <c:v>1.6848000000000001</c:v>
                </c:pt>
                <c:pt idx="58">
                  <c:v>1.6484000000000001</c:v>
                </c:pt>
                <c:pt idx="59">
                  <c:v>1.6448</c:v>
                </c:pt>
                <c:pt idx="60">
                  <c:v>1.6240000000000001</c:v>
                </c:pt>
                <c:pt idx="61">
                  <c:v>1.6616</c:v>
                </c:pt>
                <c:pt idx="62">
                  <c:v>1.6111</c:v>
                </c:pt>
                <c:pt idx="63">
                  <c:v>1.6404000000000001</c:v>
                </c:pt>
                <c:pt idx="64">
                  <c:v>1.6475</c:v>
                </c:pt>
                <c:pt idx="65">
                  <c:v>1.6665000000000001</c:v>
                </c:pt>
                <c:pt idx="66">
                  <c:v>1.6398999999999999</c:v>
                </c:pt>
                <c:pt idx="67">
                  <c:v>1.6252</c:v>
                </c:pt>
                <c:pt idx="68">
                  <c:v>1.6294</c:v>
                </c:pt>
                <c:pt idx="69">
                  <c:v>1.6698999999999999</c:v>
                </c:pt>
                <c:pt idx="70">
                  <c:v>1.6829000000000001</c:v>
                </c:pt>
                <c:pt idx="71">
                  <c:v>1.8129999999999999</c:v>
                </c:pt>
                <c:pt idx="72">
                  <c:v>1.6614</c:v>
                </c:pt>
                <c:pt idx="73">
                  <c:v>1.6726000000000001</c:v>
                </c:pt>
                <c:pt idx="74">
                  <c:v>1.6592</c:v>
                </c:pt>
                <c:pt idx="75">
                  <c:v>1.6295999999999999</c:v>
                </c:pt>
                <c:pt idx="76">
                  <c:v>1.6431</c:v>
                </c:pt>
                <c:pt idx="77">
                  <c:v>1.6601999999999999</c:v>
                </c:pt>
                <c:pt idx="78">
                  <c:v>1.6420999999999999</c:v>
                </c:pt>
                <c:pt idx="79">
                  <c:v>1.6339999999999999</c:v>
                </c:pt>
                <c:pt idx="80">
                  <c:v>1.6021000000000001</c:v>
                </c:pt>
                <c:pt idx="81">
                  <c:v>1.6748000000000001</c:v>
                </c:pt>
                <c:pt idx="82">
                  <c:v>1.6426000000000001</c:v>
                </c:pt>
                <c:pt idx="83">
                  <c:v>1.6172</c:v>
                </c:pt>
                <c:pt idx="84">
                  <c:v>1.6387</c:v>
                </c:pt>
                <c:pt idx="85">
                  <c:v>1.6411</c:v>
                </c:pt>
                <c:pt idx="86">
                  <c:v>1.6398999999999999</c:v>
                </c:pt>
                <c:pt idx="87">
                  <c:v>1.6677</c:v>
                </c:pt>
                <c:pt idx="88">
                  <c:v>1.6367</c:v>
                </c:pt>
                <c:pt idx="89">
                  <c:v>1.6478999999999999</c:v>
                </c:pt>
                <c:pt idx="90">
                  <c:v>1.6435999999999999</c:v>
                </c:pt>
                <c:pt idx="91">
                  <c:v>1.6677</c:v>
                </c:pt>
                <c:pt idx="92">
                  <c:v>1.6946000000000001</c:v>
                </c:pt>
                <c:pt idx="93">
                  <c:v>1.6415999999999999</c:v>
                </c:pt>
                <c:pt idx="94">
                  <c:v>1.6537999999999999</c:v>
                </c:pt>
                <c:pt idx="95">
                  <c:v>1.6567000000000001</c:v>
                </c:pt>
                <c:pt idx="96">
                  <c:v>1.8134999999999999</c:v>
                </c:pt>
                <c:pt idx="97">
                  <c:v>1.6394</c:v>
                </c:pt>
                <c:pt idx="98">
                  <c:v>1.6328</c:v>
                </c:pt>
                <c:pt idx="99">
                  <c:v>1.6675</c:v>
                </c:pt>
                <c:pt idx="100">
                  <c:v>1.8359000000000001</c:v>
                </c:pt>
                <c:pt idx="101">
                  <c:v>1.6901999999999999</c:v>
                </c:pt>
                <c:pt idx="102">
                  <c:v>1.6879999999999999</c:v>
                </c:pt>
                <c:pt idx="103">
                  <c:v>1.6923999999999999</c:v>
                </c:pt>
                <c:pt idx="104">
                  <c:v>1.6758</c:v>
                </c:pt>
                <c:pt idx="105">
                  <c:v>1.6794</c:v>
                </c:pt>
                <c:pt idx="106">
                  <c:v>1.8369</c:v>
                </c:pt>
                <c:pt idx="107">
                  <c:v>1.7017</c:v>
                </c:pt>
                <c:pt idx="108">
                  <c:v>1.6803999999999999</c:v>
                </c:pt>
                <c:pt idx="109">
                  <c:v>1.6457999999999999</c:v>
                </c:pt>
                <c:pt idx="110">
                  <c:v>1.6798999999999999</c:v>
                </c:pt>
                <c:pt idx="111">
                  <c:v>1.6389</c:v>
                </c:pt>
                <c:pt idx="112">
                  <c:v>1.6662999999999999</c:v>
                </c:pt>
                <c:pt idx="113">
                  <c:v>1.6459999999999999</c:v>
                </c:pt>
                <c:pt idx="114">
                  <c:v>1.6523000000000001</c:v>
                </c:pt>
                <c:pt idx="115">
                  <c:v>1.6496999999999999</c:v>
                </c:pt>
                <c:pt idx="116">
                  <c:v>1.677</c:v>
                </c:pt>
                <c:pt idx="117">
                  <c:v>1.6855</c:v>
                </c:pt>
                <c:pt idx="118">
                  <c:v>1.8162</c:v>
                </c:pt>
                <c:pt idx="119">
                  <c:v>1.6611</c:v>
                </c:pt>
                <c:pt idx="120">
                  <c:v>1.6395999999999999</c:v>
                </c:pt>
                <c:pt idx="121">
                  <c:v>1.6694</c:v>
                </c:pt>
                <c:pt idx="122">
                  <c:v>1.6777</c:v>
                </c:pt>
                <c:pt idx="123">
                  <c:v>1.6626000000000001</c:v>
                </c:pt>
                <c:pt idx="124">
                  <c:v>1.647</c:v>
                </c:pt>
                <c:pt idx="125">
                  <c:v>1.6640999999999999</c:v>
                </c:pt>
                <c:pt idx="126">
                  <c:v>1.8403</c:v>
                </c:pt>
                <c:pt idx="127">
                  <c:v>1.6981999999999999</c:v>
                </c:pt>
                <c:pt idx="128">
                  <c:v>1.7025999999999999</c:v>
                </c:pt>
                <c:pt idx="129">
                  <c:v>1.6909000000000001</c:v>
                </c:pt>
                <c:pt idx="130">
                  <c:v>1.6553</c:v>
                </c:pt>
                <c:pt idx="131">
                  <c:v>1.6592</c:v>
                </c:pt>
                <c:pt idx="132">
                  <c:v>1.6981999999999999</c:v>
                </c:pt>
                <c:pt idx="133">
                  <c:v>1.708</c:v>
                </c:pt>
                <c:pt idx="134">
                  <c:v>1.7231000000000001</c:v>
                </c:pt>
                <c:pt idx="135">
                  <c:v>1.6978</c:v>
                </c:pt>
                <c:pt idx="136">
                  <c:v>1.6919</c:v>
                </c:pt>
                <c:pt idx="137">
                  <c:v>1.6781999999999999</c:v>
                </c:pt>
                <c:pt idx="138">
                  <c:v>1.7222</c:v>
                </c:pt>
                <c:pt idx="139">
                  <c:v>1.7045999999999999</c:v>
                </c:pt>
                <c:pt idx="140">
                  <c:v>1.7045999999999999</c:v>
                </c:pt>
                <c:pt idx="141">
                  <c:v>1.6914</c:v>
                </c:pt>
                <c:pt idx="142">
                  <c:v>1.7178</c:v>
                </c:pt>
                <c:pt idx="143">
                  <c:v>1.6962999999999999</c:v>
                </c:pt>
                <c:pt idx="144">
                  <c:v>1.8687</c:v>
                </c:pt>
                <c:pt idx="145">
                  <c:v>1.7040999999999999</c:v>
                </c:pt>
                <c:pt idx="146">
                  <c:v>1.7139</c:v>
                </c:pt>
                <c:pt idx="147">
                  <c:v>1.7182999999999999</c:v>
                </c:pt>
                <c:pt idx="148">
                  <c:v>1.7236</c:v>
                </c:pt>
                <c:pt idx="149">
                  <c:v>1.7217</c:v>
                </c:pt>
                <c:pt idx="150">
                  <c:v>1.708</c:v>
                </c:pt>
                <c:pt idx="151">
                  <c:v>1.7304999999999999</c:v>
                </c:pt>
                <c:pt idx="152">
                  <c:v>1.7275</c:v>
                </c:pt>
                <c:pt idx="153">
                  <c:v>1.7162999999999999</c:v>
                </c:pt>
                <c:pt idx="154">
                  <c:v>1.7363</c:v>
                </c:pt>
                <c:pt idx="155">
                  <c:v>1.7070000000000001</c:v>
                </c:pt>
                <c:pt idx="156">
                  <c:v>1.7245999999999999</c:v>
                </c:pt>
                <c:pt idx="157">
                  <c:v>1.7222</c:v>
                </c:pt>
                <c:pt idx="158">
                  <c:v>1.7295</c:v>
                </c:pt>
                <c:pt idx="159">
                  <c:v>1.6938</c:v>
                </c:pt>
                <c:pt idx="160">
                  <c:v>1.7158</c:v>
                </c:pt>
                <c:pt idx="161">
                  <c:v>1.7134</c:v>
                </c:pt>
                <c:pt idx="162">
                  <c:v>1.7045999999999999</c:v>
                </c:pt>
                <c:pt idx="163">
                  <c:v>1.6831</c:v>
                </c:pt>
                <c:pt idx="164">
                  <c:v>1.6895</c:v>
                </c:pt>
                <c:pt idx="165">
                  <c:v>1.7319</c:v>
                </c:pt>
                <c:pt idx="166">
                  <c:v>1.7001999999999999</c:v>
                </c:pt>
                <c:pt idx="167">
                  <c:v>1.7168000000000001</c:v>
                </c:pt>
                <c:pt idx="168">
                  <c:v>1.6948000000000001</c:v>
                </c:pt>
                <c:pt idx="169">
                  <c:v>1.7222</c:v>
                </c:pt>
                <c:pt idx="170">
                  <c:v>1.7001999999999999</c:v>
                </c:pt>
                <c:pt idx="171">
                  <c:v>1.7441</c:v>
                </c:pt>
                <c:pt idx="172">
                  <c:v>1.7378</c:v>
                </c:pt>
                <c:pt idx="173">
                  <c:v>1.7148000000000001</c:v>
                </c:pt>
                <c:pt idx="174">
                  <c:v>1.7109000000000001</c:v>
                </c:pt>
                <c:pt idx="175">
                  <c:v>1.6938</c:v>
                </c:pt>
                <c:pt idx="176">
                  <c:v>1.8442000000000001</c:v>
                </c:pt>
                <c:pt idx="177">
                  <c:v>1.7212000000000001</c:v>
                </c:pt>
                <c:pt idx="178">
                  <c:v>1.6962999999999999</c:v>
                </c:pt>
                <c:pt idx="179">
                  <c:v>1.6895</c:v>
                </c:pt>
                <c:pt idx="180">
                  <c:v>1.7153</c:v>
                </c:pt>
                <c:pt idx="181">
                  <c:v>1.7334000000000001</c:v>
                </c:pt>
                <c:pt idx="182">
                  <c:v>1.7031000000000001</c:v>
                </c:pt>
                <c:pt idx="183">
                  <c:v>1.7319</c:v>
                </c:pt>
                <c:pt idx="184">
                  <c:v>1.9057999999999999</c:v>
                </c:pt>
                <c:pt idx="185">
                  <c:v>1.7231000000000001</c:v>
                </c:pt>
                <c:pt idx="186">
                  <c:v>1.7265999999999999</c:v>
                </c:pt>
                <c:pt idx="187">
                  <c:v>1.7020999999999999</c:v>
                </c:pt>
                <c:pt idx="188">
                  <c:v>1.7036</c:v>
                </c:pt>
                <c:pt idx="189">
                  <c:v>1.8740000000000001</c:v>
                </c:pt>
                <c:pt idx="190">
                  <c:v>1.7007000000000001</c:v>
                </c:pt>
                <c:pt idx="191">
                  <c:v>1.7007000000000001</c:v>
                </c:pt>
                <c:pt idx="192">
                  <c:v>1.6909000000000001</c:v>
                </c:pt>
                <c:pt idx="193">
                  <c:v>1.7012</c:v>
                </c:pt>
                <c:pt idx="194">
                  <c:v>1.7182999999999999</c:v>
                </c:pt>
                <c:pt idx="195">
                  <c:v>1.7153</c:v>
                </c:pt>
                <c:pt idx="196">
                  <c:v>1.6948000000000001</c:v>
                </c:pt>
                <c:pt idx="197">
                  <c:v>1.6978</c:v>
                </c:pt>
                <c:pt idx="198">
                  <c:v>1.7334000000000001</c:v>
                </c:pt>
                <c:pt idx="199">
                  <c:v>1.6646000000000001</c:v>
                </c:pt>
                <c:pt idx="200">
                  <c:v>1.8900999999999999</c:v>
                </c:pt>
                <c:pt idx="201">
                  <c:v>1.7363</c:v>
                </c:pt>
                <c:pt idx="202">
                  <c:v>1.8584000000000001</c:v>
                </c:pt>
                <c:pt idx="203">
                  <c:v>1.7261</c:v>
                </c:pt>
                <c:pt idx="204">
                  <c:v>1.7231000000000001</c:v>
                </c:pt>
                <c:pt idx="205">
                  <c:v>1.7261</c:v>
                </c:pt>
                <c:pt idx="206">
                  <c:v>1.7036</c:v>
                </c:pt>
                <c:pt idx="207">
                  <c:v>1.7422</c:v>
                </c:pt>
                <c:pt idx="208">
                  <c:v>1.6903999999999999</c:v>
                </c:pt>
                <c:pt idx="209">
                  <c:v>1.7090000000000001</c:v>
                </c:pt>
                <c:pt idx="210">
                  <c:v>1.728</c:v>
                </c:pt>
                <c:pt idx="211">
                  <c:v>1.6923999999999999</c:v>
                </c:pt>
                <c:pt idx="212">
                  <c:v>1.9048</c:v>
                </c:pt>
                <c:pt idx="213">
                  <c:v>1.8687</c:v>
                </c:pt>
                <c:pt idx="214">
                  <c:v>1.7319</c:v>
                </c:pt>
                <c:pt idx="215">
                  <c:v>1.7095</c:v>
                </c:pt>
                <c:pt idx="216">
                  <c:v>1.6953</c:v>
                </c:pt>
                <c:pt idx="217">
                  <c:v>1.7358</c:v>
                </c:pt>
                <c:pt idx="218">
                  <c:v>1.9106000000000001</c:v>
                </c:pt>
                <c:pt idx="219">
                  <c:v>1.667</c:v>
                </c:pt>
                <c:pt idx="220">
                  <c:v>1.6890000000000001</c:v>
                </c:pt>
                <c:pt idx="221">
                  <c:v>1.7178</c:v>
                </c:pt>
                <c:pt idx="222">
                  <c:v>1.7354000000000001</c:v>
                </c:pt>
                <c:pt idx="223">
                  <c:v>1.6587000000000001</c:v>
                </c:pt>
                <c:pt idx="224">
                  <c:v>1.6601999999999999</c:v>
                </c:pt>
                <c:pt idx="225">
                  <c:v>1.7426999999999999</c:v>
                </c:pt>
                <c:pt idx="226">
                  <c:v>1.6826000000000001</c:v>
                </c:pt>
                <c:pt idx="227">
                  <c:v>1.8423</c:v>
                </c:pt>
                <c:pt idx="228">
                  <c:v>1.6797</c:v>
                </c:pt>
                <c:pt idx="229">
                  <c:v>1.873</c:v>
                </c:pt>
                <c:pt idx="230">
                  <c:v>1.6879999999999999</c:v>
                </c:pt>
                <c:pt idx="231">
                  <c:v>1.667</c:v>
                </c:pt>
                <c:pt idx="232">
                  <c:v>1.6797</c:v>
                </c:pt>
                <c:pt idx="233">
                  <c:v>1.7012</c:v>
                </c:pt>
                <c:pt idx="234">
                  <c:v>1.8554999999999999</c:v>
                </c:pt>
                <c:pt idx="235">
                  <c:v>1.7031000000000001</c:v>
                </c:pt>
                <c:pt idx="236">
                  <c:v>1.7070000000000001</c:v>
                </c:pt>
                <c:pt idx="237">
                  <c:v>1.7020999999999999</c:v>
                </c:pt>
                <c:pt idx="238">
                  <c:v>1.7051000000000001</c:v>
                </c:pt>
                <c:pt idx="239">
                  <c:v>1.6903999999999999</c:v>
                </c:pt>
                <c:pt idx="240">
                  <c:v>1.8848</c:v>
                </c:pt>
                <c:pt idx="241">
                  <c:v>1.7001999999999999</c:v>
                </c:pt>
                <c:pt idx="242">
                  <c:v>1.6631</c:v>
                </c:pt>
                <c:pt idx="243">
                  <c:v>1.6992</c:v>
                </c:pt>
                <c:pt idx="244">
                  <c:v>1.7119</c:v>
                </c:pt>
                <c:pt idx="245">
                  <c:v>1.7334000000000001</c:v>
                </c:pt>
                <c:pt idx="246">
                  <c:v>1.7139</c:v>
                </c:pt>
                <c:pt idx="247">
                  <c:v>1.665</c:v>
                </c:pt>
                <c:pt idx="248">
                  <c:v>1.7383</c:v>
                </c:pt>
                <c:pt idx="249">
                  <c:v>1.7656000000000001</c:v>
                </c:pt>
                <c:pt idx="250">
                  <c:v>1.7226999999999999</c:v>
                </c:pt>
                <c:pt idx="251">
                  <c:v>1.7354000000000001</c:v>
                </c:pt>
                <c:pt idx="252">
                  <c:v>1.7158</c:v>
                </c:pt>
                <c:pt idx="253">
                  <c:v>1.708</c:v>
                </c:pt>
                <c:pt idx="254">
                  <c:v>1.6846000000000001</c:v>
                </c:pt>
                <c:pt idx="255">
                  <c:v>1.71</c:v>
                </c:pt>
                <c:pt idx="256">
                  <c:v>1.7265999999999999</c:v>
                </c:pt>
                <c:pt idx="257">
                  <c:v>1.7226999999999999</c:v>
                </c:pt>
                <c:pt idx="258">
                  <c:v>1.7265999999999999</c:v>
                </c:pt>
                <c:pt idx="259">
                  <c:v>1.7060999999999999</c:v>
                </c:pt>
                <c:pt idx="260">
                  <c:v>1.8837999999999999</c:v>
                </c:pt>
                <c:pt idx="261">
                  <c:v>1.7432000000000001</c:v>
                </c:pt>
                <c:pt idx="262">
                  <c:v>1.7422</c:v>
                </c:pt>
                <c:pt idx="263">
                  <c:v>1.8428</c:v>
                </c:pt>
                <c:pt idx="264">
                  <c:v>1.7040999999999999</c:v>
                </c:pt>
                <c:pt idx="265">
                  <c:v>1.71</c:v>
                </c:pt>
                <c:pt idx="266">
                  <c:v>1.6981999999999999</c:v>
                </c:pt>
                <c:pt idx="267">
                  <c:v>1.7275</c:v>
                </c:pt>
                <c:pt idx="268">
                  <c:v>1.6709000000000001</c:v>
                </c:pt>
                <c:pt idx="269">
                  <c:v>1.6923999999999999</c:v>
                </c:pt>
                <c:pt idx="270">
                  <c:v>1.7031000000000001</c:v>
                </c:pt>
                <c:pt idx="271">
                  <c:v>1.7001999999999999</c:v>
                </c:pt>
                <c:pt idx="272">
                  <c:v>1.7031000000000001</c:v>
                </c:pt>
                <c:pt idx="273">
                  <c:v>1.7109000000000001</c:v>
                </c:pt>
                <c:pt idx="274">
                  <c:v>1.6981999999999999</c:v>
                </c:pt>
                <c:pt idx="275">
                  <c:v>1.7060999999999999</c:v>
                </c:pt>
                <c:pt idx="276">
                  <c:v>1.7119</c:v>
                </c:pt>
                <c:pt idx="277">
                  <c:v>1.7090000000000001</c:v>
                </c:pt>
                <c:pt idx="278">
                  <c:v>1.7265999999999999</c:v>
                </c:pt>
                <c:pt idx="279">
                  <c:v>1.7197</c:v>
                </c:pt>
                <c:pt idx="280">
                  <c:v>1.7168000000000001</c:v>
                </c:pt>
                <c:pt idx="281">
                  <c:v>1.7236</c:v>
                </c:pt>
                <c:pt idx="282">
                  <c:v>1.7070000000000001</c:v>
                </c:pt>
                <c:pt idx="283">
                  <c:v>1.7109000000000001</c:v>
                </c:pt>
                <c:pt idx="284">
                  <c:v>1.7197</c:v>
                </c:pt>
                <c:pt idx="285">
                  <c:v>1.7393000000000001</c:v>
                </c:pt>
                <c:pt idx="286">
                  <c:v>1.7148000000000001</c:v>
                </c:pt>
                <c:pt idx="287">
                  <c:v>1.7178</c:v>
                </c:pt>
                <c:pt idx="288">
                  <c:v>1.7441</c:v>
                </c:pt>
                <c:pt idx="289">
                  <c:v>1.7168000000000001</c:v>
                </c:pt>
                <c:pt idx="290">
                  <c:v>1.7323999999999999</c:v>
                </c:pt>
                <c:pt idx="291">
                  <c:v>1.6973</c:v>
                </c:pt>
                <c:pt idx="292">
                  <c:v>1.9004000000000001</c:v>
                </c:pt>
                <c:pt idx="293">
                  <c:v>1.7275</c:v>
                </c:pt>
                <c:pt idx="294">
                  <c:v>1.6826000000000001</c:v>
                </c:pt>
                <c:pt idx="295">
                  <c:v>1.7031000000000001</c:v>
                </c:pt>
                <c:pt idx="296">
                  <c:v>1.6981999999999999</c:v>
                </c:pt>
                <c:pt idx="297">
                  <c:v>1.6942999999999999</c:v>
                </c:pt>
                <c:pt idx="298">
                  <c:v>1.7040999999999999</c:v>
                </c:pt>
                <c:pt idx="299">
                  <c:v>1.71</c:v>
                </c:pt>
                <c:pt idx="300">
                  <c:v>1.7040999999999999</c:v>
                </c:pt>
                <c:pt idx="301">
                  <c:v>1.7129000000000001</c:v>
                </c:pt>
                <c:pt idx="302">
                  <c:v>1.7109000000000001</c:v>
                </c:pt>
                <c:pt idx="303">
                  <c:v>1.7295</c:v>
                </c:pt>
                <c:pt idx="304">
                  <c:v>1.7354000000000001</c:v>
                </c:pt>
                <c:pt idx="305">
                  <c:v>1.7334000000000001</c:v>
                </c:pt>
                <c:pt idx="306">
                  <c:v>1.7051000000000001</c:v>
                </c:pt>
                <c:pt idx="307">
                  <c:v>1.7245999999999999</c:v>
                </c:pt>
                <c:pt idx="308">
                  <c:v>1.6777</c:v>
                </c:pt>
                <c:pt idx="309">
                  <c:v>1.7129000000000001</c:v>
                </c:pt>
                <c:pt idx="310">
                  <c:v>1.7236</c:v>
                </c:pt>
                <c:pt idx="311">
                  <c:v>1.7695000000000001</c:v>
                </c:pt>
                <c:pt idx="312">
                  <c:v>1.7402</c:v>
                </c:pt>
                <c:pt idx="313">
                  <c:v>1.7226999999999999</c:v>
                </c:pt>
                <c:pt idx="314">
                  <c:v>1.7393000000000001</c:v>
                </c:pt>
                <c:pt idx="315">
                  <c:v>1.7197</c:v>
                </c:pt>
                <c:pt idx="316">
                  <c:v>1.7393000000000001</c:v>
                </c:pt>
                <c:pt idx="317">
                  <c:v>1.7012</c:v>
                </c:pt>
                <c:pt idx="318">
                  <c:v>1.7295</c:v>
                </c:pt>
                <c:pt idx="319">
                  <c:v>1.748</c:v>
                </c:pt>
                <c:pt idx="320">
                  <c:v>1.7656000000000001</c:v>
                </c:pt>
                <c:pt idx="321">
                  <c:v>1.7206999999999999</c:v>
                </c:pt>
                <c:pt idx="322">
                  <c:v>1.7363</c:v>
                </c:pt>
                <c:pt idx="323">
                  <c:v>1.7256</c:v>
                </c:pt>
                <c:pt idx="324">
                  <c:v>1.7109000000000001</c:v>
                </c:pt>
                <c:pt idx="325">
                  <c:v>1.7060999999999999</c:v>
                </c:pt>
                <c:pt idx="326">
                  <c:v>1.7354000000000001</c:v>
                </c:pt>
                <c:pt idx="327">
                  <c:v>1.7548999999999999</c:v>
                </c:pt>
                <c:pt idx="328">
                  <c:v>1.7070000000000001</c:v>
                </c:pt>
                <c:pt idx="329">
                  <c:v>1.7422</c:v>
                </c:pt>
                <c:pt idx="330">
                  <c:v>1.7040999999999999</c:v>
                </c:pt>
                <c:pt idx="331">
                  <c:v>1.7109000000000001</c:v>
                </c:pt>
                <c:pt idx="332">
                  <c:v>1.7031000000000001</c:v>
                </c:pt>
                <c:pt idx="333">
                  <c:v>1.6973</c:v>
                </c:pt>
                <c:pt idx="334">
                  <c:v>1.7314000000000001</c:v>
                </c:pt>
                <c:pt idx="335">
                  <c:v>1.7188000000000001</c:v>
                </c:pt>
                <c:pt idx="336">
                  <c:v>1.6903999999999999</c:v>
                </c:pt>
                <c:pt idx="337">
                  <c:v>1.752</c:v>
                </c:pt>
                <c:pt idx="338">
                  <c:v>1.7393000000000001</c:v>
                </c:pt>
                <c:pt idx="339">
                  <c:v>1.7373000000000001</c:v>
                </c:pt>
                <c:pt idx="340">
                  <c:v>1.7567999999999999</c:v>
                </c:pt>
                <c:pt idx="341">
                  <c:v>1.708</c:v>
                </c:pt>
                <c:pt idx="342">
                  <c:v>1.752</c:v>
                </c:pt>
                <c:pt idx="343">
                  <c:v>1.7363</c:v>
                </c:pt>
                <c:pt idx="344">
                  <c:v>1.7393000000000001</c:v>
                </c:pt>
                <c:pt idx="345">
                  <c:v>1.7217</c:v>
                </c:pt>
                <c:pt idx="346">
                  <c:v>1.7354000000000001</c:v>
                </c:pt>
                <c:pt idx="347">
                  <c:v>1.7129000000000001</c:v>
                </c:pt>
                <c:pt idx="348">
                  <c:v>1.7548999999999999</c:v>
                </c:pt>
                <c:pt idx="349">
                  <c:v>1.7626999999999999</c:v>
                </c:pt>
                <c:pt idx="350">
                  <c:v>1.8906000000000001</c:v>
                </c:pt>
                <c:pt idx="351">
                  <c:v>1.7343999999999999</c:v>
                </c:pt>
                <c:pt idx="352">
                  <c:v>1.7314000000000001</c:v>
                </c:pt>
                <c:pt idx="353">
                  <c:v>1.7256</c:v>
                </c:pt>
                <c:pt idx="354">
                  <c:v>1.7645999999999999</c:v>
                </c:pt>
                <c:pt idx="355">
                  <c:v>1.7412000000000001</c:v>
                </c:pt>
                <c:pt idx="356">
                  <c:v>1.7528999999999999</c:v>
                </c:pt>
                <c:pt idx="357">
                  <c:v>1.875</c:v>
                </c:pt>
                <c:pt idx="358">
                  <c:v>1.7412000000000001</c:v>
                </c:pt>
                <c:pt idx="359">
                  <c:v>1.7206999999999999</c:v>
                </c:pt>
                <c:pt idx="360">
                  <c:v>1.708</c:v>
                </c:pt>
                <c:pt idx="361">
                  <c:v>1.7383</c:v>
                </c:pt>
                <c:pt idx="362">
                  <c:v>1.71</c:v>
                </c:pt>
                <c:pt idx="363">
                  <c:v>1.7226999999999999</c:v>
                </c:pt>
                <c:pt idx="364">
                  <c:v>1.7383</c:v>
                </c:pt>
                <c:pt idx="365">
                  <c:v>1.7236</c:v>
                </c:pt>
                <c:pt idx="366">
                  <c:v>1.7265999999999999</c:v>
                </c:pt>
                <c:pt idx="367">
                  <c:v>1.7256</c:v>
                </c:pt>
                <c:pt idx="368">
                  <c:v>1.7559</c:v>
                </c:pt>
                <c:pt idx="369">
                  <c:v>1.7236</c:v>
                </c:pt>
                <c:pt idx="370">
                  <c:v>1.9004000000000001</c:v>
                </c:pt>
                <c:pt idx="371">
                  <c:v>1.7441</c:v>
                </c:pt>
                <c:pt idx="372">
                  <c:v>1.7334000000000001</c:v>
                </c:pt>
                <c:pt idx="373">
                  <c:v>1.8867</c:v>
                </c:pt>
                <c:pt idx="374">
                  <c:v>1.7284999999999999</c:v>
                </c:pt>
                <c:pt idx="375">
                  <c:v>1.7178</c:v>
                </c:pt>
                <c:pt idx="376">
                  <c:v>1.7060999999999999</c:v>
                </c:pt>
                <c:pt idx="377">
                  <c:v>1.7402</c:v>
                </c:pt>
                <c:pt idx="378">
                  <c:v>1.6679999999999999</c:v>
                </c:pt>
                <c:pt idx="379">
                  <c:v>1.7295</c:v>
                </c:pt>
                <c:pt idx="380">
                  <c:v>1.7334000000000001</c:v>
                </c:pt>
                <c:pt idx="381">
                  <c:v>1.7363</c:v>
                </c:pt>
                <c:pt idx="382">
                  <c:v>1.7109000000000001</c:v>
                </c:pt>
                <c:pt idx="383">
                  <c:v>1.8467</c:v>
                </c:pt>
                <c:pt idx="384">
                  <c:v>1.7119</c:v>
                </c:pt>
                <c:pt idx="385">
                  <c:v>1.7295</c:v>
                </c:pt>
                <c:pt idx="386">
                  <c:v>1.7109000000000001</c:v>
                </c:pt>
                <c:pt idx="387">
                  <c:v>1.7509999999999999</c:v>
                </c:pt>
                <c:pt idx="388">
                  <c:v>1.6962999999999999</c:v>
                </c:pt>
                <c:pt idx="389">
                  <c:v>1.7020999999999999</c:v>
                </c:pt>
                <c:pt idx="390">
                  <c:v>1.7343999999999999</c:v>
                </c:pt>
                <c:pt idx="391">
                  <c:v>1.6973</c:v>
                </c:pt>
                <c:pt idx="392">
                  <c:v>1.7070000000000001</c:v>
                </c:pt>
                <c:pt idx="393">
                  <c:v>1.7441</c:v>
                </c:pt>
                <c:pt idx="394">
                  <c:v>1.7020999999999999</c:v>
                </c:pt>
                <c:pt idx="395">
                  <c:v>1.7284999999999999</c:v>
                </c:pt>
                <c:pt idx="396">
                  <c:v>1.7354000000000001</c:v>
                </c:pt>
                <c:pt idx="397">
                  <c:v>1.7001999999999999</c:v>
                </c:pt>
                <c:pt idx="398">
                  <c:v>1.7284999999999999</c:v>
                </c:pt>
                <c:pt idx="399">
                  <c:v>1.7295</c:v>
                </c:pt>
              </c:numCache>
            </c:numRef>
          </c:val>
        </c:ser>
        <c:ser>
          <c:idx val="16"/>
          <c:order val="2"/>
          <c:tx>
            <c:strRef>
              <c:f>Chart!$D$1</c:f>
              <c:strCache>
                <c:ptCount val="1"/>
                <c:pt idx="0">
                  <c:v>LightAssignment</c:v>
                </c:pt>
              </c:strCache>
            </c:strRef>
          </c:tx>
          <c:spPr>
            <a:solidFill>
              <a:srgbClr val="8064A2">
                <a:lumMod val="75000"/>
                <a:alpha val="60000"/>
              </a:srgbClr>
            </a:solidFill>
          </c:spPr>
          <c:cat>
            <c:numRef>
              <c:f>Chart!$A$2:$A$401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Chart!$D$2:$D$401</c:f>
              <c:numCache>
                <c:formatCode>General</c:formatCode>
                <c:ptCount val="400"/>
                <c:pt idx="0">
                  <c:v>0.42759999999999998</c:v>
                </c:pt>
                <c:pt idx="1">
                  <c:v>0.44479999999999997</c:v>
                </c:pt>
                <c:pt idx="2">
                  <c:v>0.43459999999999999</c:v>
                </c:pt>
                <c:pt idx="3">
                  <c:v>0.48380000000000001</c:v>
                </c:pt>
                <c:pt idx="4">
                  <c:v>0.43930000000000002</c:v>
                </c:pt>
                <c:pt idx="5">
                  <c:v>0.48859999999999998</c:v>
                </c:pt>
                <c:pt idx="6">
                  <c:v>0.47499999999999998</c:v>
                </c:pt>
                <c:pt idx="7">
                  <c:v>0.44040000000000001</c:v>
                </c:pt>
                <c:pt idx="8">
                  <c:v>0.45669999999999999</c:v>
                </c:pt>
                <c:pt idx="9">
                  <c:v>0.43409999999999999</c:v>
                </c:pt>
                <c:pt idx="10">
                  <c:v>0.61850000000000005</c:v>
                </c:pt>
                <c:pt idx="11">
                  <c:v>0.45250000000000001</c:v>
                </c:pt>
                <c:pt idx="12">
                  <c:v>0.44009999999999999</c:v>
                </c:pt>
                <c:pt idx="13">
                  <c:v>0.46039999999999998</c:v>
                </c:pt>
                <c:pt idx="14">
                  <c:v>0.44209999999999999</c:v>
                </c:pt>
                <c:pt idx="15">
                  <c:v>0.4728</c:v>
                </c:pt>
                <c:pt idx="16">
                  <c:v>0.4617</c:v>
                </c:pt>
                <c:pt idx="17">
                  <c:v>0.46250000000000002</c:v>
                </c:pt>
                <c:pt idx="18">
                  <c:v>0.42980000000000002</c:v>
                </c:pt>
                <c:pt idx="19">
                  <c:v>0.42749999999999999</c:v>
                </c:pt>
                <c:pt idx="20">
                  <c:v>0.43419999999999997</c:v>
                </c:pt>
                <c:pt idx="21">
                  <c:v>0.44019999999999998</c:v>
                </c:pt>
                <c:pt idx="22">
                  <c:v>0.46010000000000001</c:v>
                </c:pt>
                <c:pt idx="23">
                  <c:v>0.47610000000000002</c:v>
                </c:pt>
                <c:pt idx="24">
                  <c:v>0.47910000000000003</c:v>
                </c:pt>
                <c:pt idx="25">
                  <c:v>0.44679999999999997</c:v>
                </c:pt>
                <c:pt idx="26">
                  <c:v>0.45500000000000002</c:v>
                </c:pt>
                <c:pt idx="27">
                  <c:v>0.47689999999999999</c:v>
                </c:pt>
                <c:pt idx="28">
                  <c:v>0.48649999999999999</c:v>
                </c:pt>
                <c:pt idx="29">
                  <c:v>0.47710000000000002</c:v>
                </c:pt>
                <c:pt idx="30">
                  <c:v>0.4889</c:v>
                </c:pt>
                <c:pt idx="31">
                  <c:v>0.4894</c:v>
                </c:pt>
                <c:pt idx="32">
                  <c:v>0.48770000000000002</c:v>
                </c:pt>
                <c:pt idx="33">
                  <c:v>0.48509999999999998</c:v>
                </c:pt>
                <c:pt idx="34">
                  <c:v>0.46700000000000003</c:v>
                </c:pt>
                <c:pt idx="35">
                  <c:v>0.44419999999999998</c:v>
                </c:pt>
                <c:pt idx="36">
                  <c:v>0.498</c:v>
                </c:pt>
                <c:pt idx="37">
                  <c:v>0.45789999999999997</c:v>
                </c:pt>
                <c:pt idx="38">
                  <c:v>0.4733</c:v>
                </c:pt>
                <c:pt idx="39">
                  <c:v>0.45140000000000002</c:v>
                </c:pt>
                <c:pt idx="40">
                  <c:v>0.43630000000000002</c:v>
                </c:pt>
                <c:pt idx="41">
                  <c:v>0.45939999999999998</c:v>
                </c:pt>
                <c:pt idx="42">
                  <c:v>0.4597</c:v>
                </c:pt>
                <c:pt idx="43">
                  <c:v>0.4824</c:v>
                </c:pt>
                <c:pt idx="44">
                  <c:v>0.44740000000000002</c:v>
                </c:pt>
                <c:pt idx="45">
                  <c:v>0.46189999999999998</c:v>
                </c:pt>
                <c:pt idx="46">
                  <c:v>0.44259999999999999</c:v>
                </c:pt>
                <c:pt idx="47">
                  <c:v>0.45569999999999999</c:v>
                </c:pt>
                <c:pt idx="48">
                  <c:v>0.45090000000000002</c:v>
                </c:pt>
                <c:pt idx="49">
                  <c:v>0.48139999999999999</c:v>
                </c:pt>
                <c:pt idx="50">
                  <c:v>0.5544</c:v>
                </c:pt>
                <c:pt idx="51">
                  <c:v>0.50390000000000001</c:v>
                </c:pt>
                <c:pt idx="52">
                  <c:v>0.502</c:v>
                </c:pt>
                <c:pt idx="53">
                  <c:v>0.51</c:v>
                </c:pt>
                <c:pt idx="54">
                  <c:v>0.45190000000000002</c:v>
                </c:pt>
                <c:pt idx="55">
                  <c:v>0.4854</c:v>
                </c:pt>
                <c:pt idx="56">
                  <c:v>0.49409999999999998</c:v>
                </c:pt>
                <c:pt idx="57">
                  <c:v>0.49980000000000002</c:v>
                </c:pt>
                <c:pt idx="58">
                  <c:v>0.46700000000000003</c:v>
                </c:pt>
                <c:pt idx="59">
                  <c:v>0.48949999999999999</c:v>
                </c:pt>
                <c:pt idx="60">
                  <c:v>0.45390000000000003</c:v>
                </c:pt>
                <c:pt idx="61">
                  <c:v>0.45950000000000002</c:v>
                </c:pt>
                <c:pt idx="62">
                  <c:v>0.50149999999999995</c:v>
                </c:pt>
                <c:pt idx="63">
                  <c:v>0.4592</c:v>
                </c:pt>
                <c:pt idx="64">
                  <c:v>0.51729999999999998</c:v>
                </c:pt>
                <c:pt idx="65">
                  <c:v>0.52290000000000003</c:v>
                </c:pt>
                <c:pt idx="66">
                  <c:v>0.48020000000000002</c:v>
                </c:pt>
                <c:pt idx="67">
                  <c:v>0.4819</c:v>
                </c:pt>
                <c:pt idx="68">
                  <c:v>0.47049999999999997</c:v>
                </c:pt>
                <c:pt idx="69">
                  <c:v>0.46679999999999999</c:v>
                </c:pt>
                <c:pt idx="70">
                  <c:v>0.46610000000000001</c:v>
                </c:pt>
                <c:pt idx="71">
                  <c:v>0.47899999999999998</c:v>
                </c:pt>
                <c:pt idx="72">
                  <c:v>0.48509999999999998</c:v>
                </c:pt>
                <c:pt idx="73">
                  <c:v>0.45629999999999998</c:v>
                </c:pt>
                <c:pt idx="74">
                  <c:v>0.47270000000000001</c:v>
                </c:pt>
                <c:pt idx="75">
                  <c:v>0.46660000000000001</c:v>
                </c:pt>
                <c:pt idx="76">
                  <c:v>0.4612</c:v>
                </c:pt>
                <c:pt idx="77">
                  <c:v>0.47460000000000002</c:v>
                </c:pt>
                <c:pt idx="78">
                  <c:v>0.59770000000000001</c:v>
                </c:pt>
                <c:pt idx="79">
                  <c:v>0.47710000000000002</c:v>
                </c:pt>
                <c:pt idx="80">
                  <c:v>0.46970000000000001</c:v>
                </c:pt>
                <c:pt idx="81">
                  <c:v>0.47920000000000001</c:v>
                </c:pt>
                <c:pt idx="82">
                  <c:v>0.4829</c:v>
                </c:pt>
                <c:pt idx="83">
                  <c:v>0.47120000000000001</c:v>
                </c:pt>
                <c:pt idx="84">
                  <c:v>0.4773</c:v>
                </c:pt>
                <c:pt idx="85">
                  <c:v>0.47049999999999997</c:v>
                </c:pt>
                <c:pt idx="86">
                  <c:v>0.47439999999999999</c:v>
                </c:pt>
                <c:pt idx="87">
                  <c:v>0.46729999999999999</c:v>
                </c:pt>
                <c:pt idx="88">
                  <c:v>0.46779999999999999</c:v>
                </c:pt>
                <c:pt idx="89">
                  <c:v>0.47270000000000001</c:v>
                </c:pt>
                <c:pt idx="90">
                  <c:v>0.46829999999999999</c:v>
                </c:pt>
                <c:pt idx="91">
                  <c:v>0.49099999999999999</c:v>
                </c:pt>
                <c:pt idx="92">
                  <c:v>0.4778</c:v>
                </c:pt>
                <c:pt idx="93">
                  <c:v>0.46410000000000001</c:v>
                </c:pt>
                <c:pt idx="94">
                  <c:v>0.4844</c:v>
                </c:pt>
                <c:pt idx="95">
                  <c:v>0.47849999999999998</c:v>
                </c:pt>
                <c:pt idx="96">
                  <c:v>0.49630000000000002</c:v>
                </c:pt>
                <c:pt idx="97">
                  <c:v>0.48509999999999998</c:v>
                </c:pt>
                <c:pt idx="98">
                  <c:v>0.46850000000000003</c:v>
                </c:pt>
                <c:pt idx="99">
                  <c:v>0.47749999999999998</c:v>
                </c:pt>
                <c:pt idx="100">
                  <c:v>0.4829</c:v>
                </c:pt>
                <c:pt idx="101">
                  <c:v>0.48070000000000002</c:v>
                </c:pt>
                <c:pt idx="102">
                  <c:v>0.49170000000000003</c:v>
                </c:pt>
                <c:pt idx="103">
                  <c:v>0.4849</c:v>
                </c:pt>
                <c:pt idx="104">
                  <c:v>0.48709999999999998</c:v>
                </c:pt>
                <c:pt idx="105">
                  <c:v>0.48220000000000002</c:v>
                </c:pt>
                <c:pt idx="106">
                  <c:v>0.48270000000000002</c:v>
                </c:pt>
                <c:pt idx="107">
                  <c:v>0.48930000000000001</c:v>
                </c:pt>
                <c:pt idx="108">
                  <c:v>0.47899999999999998</c:v>
                </c:pt>
                <c:pt idx="109">
                  <c:v>0.4849</c:v>
                </c:pt>
                <c:pt idx="110">
                  <c:v>0.45240000000000002</c:v>
                </c:pt>
                <c:pt idx="111">
                  <c:v>0.4788</c:v>
                </c:pt>
                <c:pt idx="112">
                  <c:v>0.65990000000000004</c:v>
                </c:pt>
                <c:pt idx="113">
                  <c:v>0.46310000000000001</c:v>
                </c:pt>
                <c:pt idx="114">
                  <c:v>0.47289999999999999</c:v>
                </c:pt>
                <c:pt idx="115">
                  <c:v>0.47360000000000002</c:v>
                </c:pt>
                <c:pt idx="116">
                  <c:v>0.4844</c:v>
                </c:pt>
                <c:pt idx="117">
                  <c:v>0.46700000000000003</c:v>
                </c:pt>
                <c:pt idx="118">
                  <c:v>0.498</c:v>
                </c:pt>
                <c:pt idx="119">
                  <c:v>0.48049999999999998</c:v>
                </c:pt>
                <c:pt idx="120">
                  <c:v>0.49759999999999999</c:v>
                </c:pt>
                <c:pt idx="121">
                  <c:v>0.48099999999999998</c:v>
                </c:pt>
                <c:pt idx="122">
                  <c:v>0.48099999999999998</c:v>
                </c:pt>
                <c:pt idx="123">
                  <c:v>0.47660000000000002</c:v>
                </c:pt>
                <c:pt idx="124">
                  <c:v>0.47560000000000002</c:v>
                </c:pt>
                <c:pt idx="125">
                  <c:v>0.47660000000000002</c:v>
                </c:pt>
                <c:pt idx="126">
                  <c:v>0.49170000000000003</c:v>
                </c:pt>
                <c:pt idx="127">
                  <c:v>0.48099999999999998</c:v>
                </c:pt>
                <c:pt idx="128">
                  <c:v>0.49609999999999999</c:v>
                </c:pt>
                <c:pt idx="129">
                  <c:v>0.48580000000000001</c:v>
                </c:pt>
                <c:pt idx="130">
                  <c:v>0.49120000000000003</c:v>
                </c:pt>
                <c:pt idx="131">
                  <c:v>0.47610000000000002</c:v>
                </c:pt>
                <c:pt idx="132">
                  <c:v>0.48580000000000001</c:v>
                </c:pt>
                <c:pt idx="133">
                  <c:v>0.50290000000000001</c:v>
                </c:pt>
                <c:pt idx="134">
                  <c:v>0.47660000000000002</c:v>
                </c:pt>
                <c:pt idx="135">
                  <c:v>0.48049999999999998</c:v>
                </c:pt>
                <c:pt idx="136">
                  <c:v>0.57320000000000004</c:v>
                </c:pt>
                <c:pt idx="137">
                  <c:v>0.48099999999999998</c:v>
                </c:pt>
                <c:pt idx="138">
                  <c:v>0.4854</c:v>
                </c:pt>
                <c:pt idx="139">
                  <c:v>0.48680000000000001</c:v>
                </c:pt>
                <c:pt idx="140">
                  <c:v>0.48630000000000001</c:v>
                </c:pt>
                <c:pt idx="141">
                  <c:v>0.48680000000000001</c:v>
                </c:pt>
                <c:pt idx="142">
                  <c:v>0.48139999999999999</c:v>
                </c:pt>
                <c:pt idx="143">
                  <c:v>0.48880000000000001</c:v>
                </c:pt>
                <c:pt idx="144">
                  <c:v>0.49070000000000003</c:v>
                </c:pt>
                <c:pt idx="145">
                  <c:v>0.4854</c:v>
                </c:pt>
                <c:pt idx="146">
                  <c:v>0.49070000000000003</c:v>
                </c:pt>
                <c:pt idx="147">
                  <c:v>0.48830000000000001</c:v>
                </c:pt>
                <c:pt idx="148">
                  <c:v>0.47510000000000002</c:v>
                </c:pt>
                <c:pt idx="149">
                  <c:v>0.58450000000000002</c:v>
                </c:pt>
                <c:pt idx="150">
                  <c:v>0.4854</c:v>
                </c:pt>
                <c:pt idx="151">
                  <c:v>0.48630000000000001</c:v>
                </c:pt>
                <c:pt idx="152">
                  <c:v>0.48830000000000001</c:v>
                </c:pt>
                <c:pt idx="153">
                  <c:v>0.48580000000000001</c:v>
                </c:pt>
                <c:pt idx="154">
                  <c:v>0.47799999999999998</c:v>
                </c:pt>
                <c:pt idx="155">
                  <c:v>0.49509999999999998</c:v>
                </c:pt>
                <c:pt idx="156">
                  <c:v>0.49709999999999999</c:v>
                </c:pt>
                <c:pt idx="157">
                  <c:v>0.58789999999999998</c:v>
                </c:pt>
                <c:pt idx="158">
                  <c:v>0.49070000000000003</c:v>
                </c:pt>
                <c:pt idx="159">
                  <c:v>0.49709999999999999</c:v>
                </c:pt>
                <c:pt idx="160">
                  <c:v>0.49320000000000003</c:v>
                </c:pt>
                <c:pt idx="161">
                  <c:v>0.49370000000000003</c:v>
                </c:pt>
                <c:pt idx="162">
                  <c:v>0.49409999999999998</c:v>
                </c:pt>
                <c:pt idx="163">
                  <c:v>0.47949999999999998</c:v>
                </c:pt>
                <c:pt idx="164">
                  <c:v>0.50149999999999995</c:v>
                </c:pt>
                <c:pt idx="165">
                  <c:v>0.49320000000000003</c:v>
                </c:pt>
                <c:pt idx="166">
                  <c:v>0.49270000000000003</c:v>
                </c:pt>
                <c:pt idx="167">
                  <c:v>0.47660000000000002</c:v>
                </c:pt>
                <c:pt idx="168">
                  <c:v>0.49370000000000003</c:v>
                </c:pt>
                <c:pt idx="169">
                  <c:v>0.49320000000000003</c:v>
                </c:pt>
                <c:pt idx="170">
                  <c:v>0.49020000000000002</c:v>
                </c:pt>
                <c:pt idx="171">
                  <c:v>0.49370000000000003</c:v>
                </c:pt>
                <c:pt idx="172">
                  <c:v>0.499</c:v>
                </c:pt>
                <c:pt idx="173">
                  <c:v>0.499</c:v>
                </c:pt>
                <c:pt idx="174">
                  <c:v>0.50490000000000002</c:v>
                </c:pt>
                <c:pt idx="175">
                  <c:v>0.48970000000000002</c:v>
                </c:pt>
                <c:pt idx="176">
                  <c:v>0.51859999999999995</c:v>
                </c:pt>
                <c:pt idx="177">
                  <c:v>0.50629999999999997</c:v>
                </c:pt>
                <c:pt idx="178">
                  <c:v>0.50239999999999996</c:v>
                </c:pt>
                <c:pt idx="179">
                  <c:v>0.499</c:v>
                </c:pt>
                <c:pt idx="180">
                  <c:v>0.61229999999999996</c:v>
                </c:pt>
                <c:pt idx="181">
                  <c:v>0.50590000000000002</c:v>
                </c:pt>
                <c:pt idx="182">
                  <c:v>0.48930000000000001</c:v>
                </c:pt>
                <c:pt idx="183">
                  <c:v>0.50980000000000003</c:v>
                </c:pt>
                <c:pt idx="184">
                  <c:v>0.51659999999999995</c:v>
                </c:pt>
                <c:pt idx="185">
                  <c:v>0.51170000000000004</c:v>
                </c:pt>
                <c:pt idx="186">
                  <c:v>0.51659999999999995</c:v>
                </c:pt>
                <c:pt idx="187">
                  <c:v>0.52590000000000003</c:v>
                </c:pt>
                <c:pt idx="188">
                  <c:v>0.50539999999999996</c:v>
                </c:pt>
                <c:pt idx="189">
                  <c:v>0.54249999999999998</c:v>
                </c:pt>
                <c:pt idx="190">
                  <c:v>0.54979999999999996</c:v>
                </c:pt>
                <c:pt idx="191">
                  <c:v>0.50490000000000002</c:v>
                </c:pt>
                <c:pt idx="192">
                  <c:v>0.51319999999999999</c:v>
                </c:pt>
                <c:pt idx="193">
                  <c:v>0.51170000000000004</c:v>
                </c:pt>
                <c:pt idx="194">
                  <c:v>0.50629999999999997</c:v>
                </c:pt>
                <c:pt idx="195">
                  <c:v>0.50539999999999996</c:v>
                </c:pt>
                <c:pt idx="196">
                  <c:v>0.50680000000000003</c:v>
                </c:pt>
                <c:pt idx="197">
                  <c:v>0.53320000000000001</c:v>
                </c:pt>
                <c:pt idx="198">
                  <c:v>0.50629999999999997</c:v>
                </c:pt>
                <c:pt idx="199">
                  <c:v>0.62890000000000001</c:v>
                </c:pt>
                <c:pt idx="200">
                  <c:v>0.5151</c:v>
                </c:pt>
                <c:pt idx="201">
                  <c:v>0.51029999999999998</c:v>
                </c:pt>
                <c:pt idx="202">
                  <c:v>0.52390000000000003</c:v>
                </c:pt>
                <c:pt idx="203">
                  <c:v>0.54490000000000005</c:v>
                </c:pt>
                <c:pt idx="204">
                  <c:v>0.51759999999999995</c:v>
                </c:pt>
                <c:pt idx="205">
                  <c:v>0.498</c:v>
                </c:pt>
                <c:pt idx="206">
                  <c:v>0.4985</c:v>
                </c:pt>
                <c:pt idx="207">
                  <c:v>0.5171</c:v>
                </c:pt>
                <c:pt idx="208">
                  <c:v>0.50880000000000003</c:v>
                </c:pt>
                <c:pt idx="209">
                  <c:v>0.51270000000000004</c:v>
                </c:pt>
                <c:pt idx="210">
                  <c:v>0.50590000000000002</c:v>
                </c:pt>
                <c:pt idx="211">
                  <c:v>0.51859999999999995</c:v>
                </c:pt>
                <c:pt idx="212">
                  <c:v>0.52690000000000003</c:v>
                </c:pt>
                <c:pt idx="213">
                  <c:v>0.53420000000000001</c:v>
                </c:pt>
                <c:pt idx="214">
                  <c:v>0.50629999999999997</c:v>
                </c:pt>
                <c:pt idx="215">
                  <c:v>0.51759999999999995</c:v>
                </c:pt>
                <c:pt idx="216">
                  <c:v>0.51759999999999995</c:v>
                </c:pt>
                <c:pt idx="217">
                  <c:v>0.51319999999999999</c:v>
                </c:pt>
                <c:pt idx="218">
                  <c:v>0.53659999999999997</c:v>
                </c:pt>
                <c:pt idx="219">
                  <c:v>0.51559999999999995</c:v>
                </c:pt>
                <c:pt idx="220">
                  <c:v>0.51759999999999995</c:v>
                </c:pt>
                <c:pt idx="221">
                  <c:v>0.53369999999999995</c:v>
                </c:pt>
                <c:pt idx="222">
                  <c:v>0.6069</c:v>
                </c:pt>
                <c:pt idx="223">
                  <c:v>0.52439999999999998</c:v>
                </c:pt>
                <c:pt idx="224">
                  <c:v>0.57909999999999995</c:v>
                </c:pt>
                <c:pt idx="225">
                  <c:v>0.51219999999999999</c:v>
                </c:pt>
                <c:pt idx="226">
                  <c:v>0.5474</c:v>
                </c:pt>
                <c:pt idx="227">
                  <c:v>0.52149999999999996</c:v>
                </c:pt>
                <c:pt idx="228">
                  <c:v>0.51900000000000002</c:v>
                </c:pt>
                <c:pt idx="229">
                  <c:v>0.52</c:v>
                </c:pt>
                <c:pt idx="230">
                  <c:v>0.52490000000000003</c:v>
                </c:pt>
                <c:pt idx="231">
                  <c:v>0.5161</c:v>
                </c:pt>
                <c:pt idx="232">
                  <c:v>0.51270000000000004</c:v>
                </c:pt>
                <c:pt idx="233">
                  <c:v>0.59470000000000001</c:v>
                </c:pt>
                <c:pt idx="234">
                  <c:v>0.52149999999999996</c:v>
                </c:pt>
                <c:pt idx="235">
                  <c:v>0.52439999999999998</c:v>
                </c:pt>
                <c:pt idx="236">
                  <c:v>0.55959999999999999</c:v>
                </c:pt>
                <c:pt idx="237">
                  <c:v>0.51859999999999995</c:v>
                </c:pt>
                <c:pt idx="238">
                  <c:v>0.52929999999999999</c:v>
                </c:pt>
                <c:pt idx="239">
                  <c:v>0.52049999999999996</c:v>
                </c:pt>
                <c:pt idx="240">
                  <c:v>0.53520000000000001</c:v>
                </c:pt>
                <c:pt idx="241">
                  <c:v>0.52249999999999996</c:v>
                </c:pt>
                <c:pt idx="242">
                  <c:v>0.53520000000000001</c:v>
                </c:pt>
                <c:pt idx="243">
                  <c:v>0.54690000000000005</c:v>
                </c:pt>
                <c:pt idx="244">
                  <c:v>0.53320000000000001</c:v>
                </c:pt>
                <c:pt idx="245">
                  <c:v>0.53610000000000002</c:v>
                </c:pt>
                <c:pt idx="246">
                  <c:v>0.53420000000000001</c:v>
                </c:pt>
                <c:pt idx="247">
                  <c:v>0.52339999999999998</c:v>
                </c:pt>
                <c:pt idx="248">
                  <c:v>0.54979999999999996</c:v>
                </c:pt>
                <c:pt idx="249">
                  <c:v>0.52339999999999998</c:v>
                </c:pt>
                <c:pt idx="250">
                  <c:v>0.52539999999999998</c:v>
                </c:pt>
                <c:pt idx="251">
                  <c:v>0.51459999999999995</c:v>
                </c:pt>
                <c:pt idx="252">
                  <c:v>0.50290000000000001</c:v>
                </c:pt>
                <c:pt idx="253">
                  <c:v>0.51759999999999995</c:v>
                </c:pt>
                <c:pt idx="254">
                  <c:v>0.51659999999999995</c:v>
                </c:pt>
                <c:pt idx="255">
                  <c:v>0.52639999999999998</c:v>
                </c:pt>
                <c:pt idx="256">
                  <c:v>0.53120000000000001</c:v>
                </c:pt>
                <c:pt idx="257">
                  <c:v>0.51859999999999995</c:v>
                </c:pt>
                <c:pt idx="258">
                  <c:v>0.51459999999999995</c:v>
                </c:pt>
                <c:pt idx="259">
                  <c:v>0.51759999999999995</c:v>
                </c:pt>
                <c:pt idx="260">
                  <c:v>0.54790000000000005</c:v>
                </c:pt>
                <c:pt idx="261">
                  <c:v>0.53810000000000002</c:v>
                </c:pt>
                <c:pt idx="262">
                  <c:v>0.53120000000000001</c:v>
                </c:pt>
                <c:pt idx="263">
                  <c:v>0.53910000000000002</c:v>
                </c:pt>
                <c:pt idx="264">
                  <c:v>0.51759999999999995</c:v>
                </c:pt>
                <c:pt idx="265">
                  <c:v>0.51559999999999995</c:v>
                </c:pt>
                <c:pt idx="266">
                  <c:v>0.53710000000000002</c:v>
                </c:pt>
                <c:pt idx="267">
                  <c:v>0.51859999999999995</c:v>
                </c:pt>
                <c:pt idx="268">
                  <c:v>0.51370000000000005</c:v>
                </c:pt>
                <c:pt idx="269">
                  <c:v>0.49709999999999999</c:v>
                </c:pt>
                <c:pt idx="270">
                  <c:v>0.51949999999999996</c:v>
                </c:pt>
                <c:pt idx="271">
                  <c:v>0.51949999999999996</c:v>
                </c:pt>
                <c:pt idx="272">
                  <c:v>0.54200000000000004</c:v>
                </c:pt>
                <c:pt idx="273">
                  <c:v>0.53610000000000002</c:v>
                </c:pt>
                <c:pt idx="274">
                  <c:v>0.51070000000000004</c:v>
                </c:pt>
                <c:pt idx="275">
                  <c:v>0.50880000000000003</c:v>
                </c:pt>
                <c:pt idx="276">
                  <c:v>0.51170000000000004</c:v>
                </c:pt>
                <c:pt idx="277">
                  <c:v>0.50880000000000003</c:v>
                </c:pt>
                <c:pt idx="278">
                  <c:v>0.51070000000000004</c:v>
                </c:pt>
                <c:pt idx="279">
                  <c:v>0.49609999999999999</c:v>
                </c:pt>
                <c:pt idx="280">
                  <c:v>0.64259999999999995</c:v>
                </c:pt>
                <c:pt idx="281">
                  <c:v>0.52729999999999999</c:v>
                </c:pt>
                <c:pt idx="282">
                  <c:v>0.501</c:v>
                </c:pt>
                <c:pt idx="283">
                  <c:v>0.63870000000000005</c:v>
                </c:pt>
                <c:pt idx="284">
                  <c:v>0.51170000000000004</c:v>
                </c:pt>
                <c:pt idx="285">
                  <c:v>0.51559999999999995</c:v>
                </c:pt>
                <c:pt idx="286">
                  <c:v>0.53029999999999999</c:v>
                </c:pt>
                <c:pt idx="287">
                  <c:v>0.52249999999999996</c:v>
                </c:pt>
                <c:pt idx="288">
                  <c:v>0.51070000000000004</c:v>
                </c:pt>
                <c:pt idx="289">
                  <c:v>0.52639999999999998</c:v>
                </c:pt>
                <c:pt idx="290">
                  <c:v>0.51859999999999995</c:v>
                </c:pt>
                <c:pt idx="291">
                  <c:v>0.52149999999999996</c:v>
                </c:pt>
                <c:pt idx="292">
                  <c:v>0.53910000000000002</c:v>
                </c:pt>
                <c:pt idx="293">
                  <c:v>0.51949999999999996</c:v>
                </c:pt>
                <c:pt idx="294">
                  <c:v>0.51270000000000004</c:v>
                </c:pt>
                <c:pt idx="295">
                  <c:v>0.52929999999999999</c:v>
                </c:pt>
                <c:pt idx="296">
                  <c:v>0.52439999999999998</c:v>
                </c:pt>
                <c:pt idx="297">
                  <c:v>0.52439999999999998</c:v>
                </c:pt>
                <c:pt idx="298">
                  <c:v>0.53220000000000001</c:v>
                </c:pt>
                <c:pt idx="299">
                  <c:v>0.52149999999999996</c:v>
                </c:pt>
                <c:pt idx="300">
                  <c:v>0.53220000000000001</c:v>
                </c:pt>
                <c:pt idx="301">
                  <c:v>0.52639999999999998</c:v>
                </c:pt>
                <c:pt idx="302">
                  <c:v>0.52249999999999996</c:v>
                </c:pt>
                <c:pt idx="303">
                  <c:v>0.52539999999999998</c:v>
                </c:pt>
                <c:pt idx="304">
                  <c:v>0.53320000000000001</c:v>
                </c:pt>
                <c:pt idx="305">
                  <c:v>0.52539999999999998</c:v>
                </c:pt>
                <c:pt idx="306">
                  <c:v>0.53220000000000001</c:v>
                </c:pt>
                <c:pt idx="307">
                  <c:v>0.51459999999999995</c:v>
                </c:pt>
                <c:pt idx="308">
                  <c:v>0.52049999999999996</c:v>
                </c:pt>
                <c:pt idx="309">
                  <c:v>0.51659999999999995</c:v>
                </c:pt>
                <c:pt idx="310">
                  <c:v>0.51070000000000004</c:v>
                </c:pt>
                <c:pt idx="311">
                  <c:v>0.52249999999999996</c:v>
                </c:pt>
                <c:pt idx="312">
                  <c:v>0.51270000000000004</c:v>
                </c:pt>
                <c:pt idx="313">
                  <c:v>0.52729999999999999</c:v>
                </c:pt>
                <c:pt idx="314">
                  <c:v>0.52539999999999998</c:v>
                </c:pt>
                <c:pt idx="315">
                  <c:v>0.52339999999999998</c:v>
                </c:pt>
                <c:pt idx="316">
                  <c:v>0.54879999999999995</c:v>
                </c:pt>
                <c:pt idx="317">
                  <c:v>0.54390000000000005</c:v>
                </c:pt>
                <c:pt idx="318">
                  <c:v>0.53710000000000002</c:v>
                </c:pt>
                <c:pt idx="319">
                  <c:v>0.50780000000000003</c:v>
                </c:pt>
                <c:pt idx="320">
                  <c:v>0.52339999999999998</c:v>
                </c:pt>
                <c:pt idx="321">
                  <c:v>0.51070000000000004</c:v>
                </c:pt>
                <c:pt idx="322">
                  <c:v>0.52049999999999996</c:v>
                </c:pt>
                <c:pt idx="323">
                  <c:v>0.51859999999999995</c:v>
                </c:pt>
                <c:pt idx="324">
                  <c:v>0.51659999999999995</c:v>
                </c:pt>
                <c:pt idx="325">
                  <c:v>0.52149999999999996</c:v>
                </c:pt>
                <c:pt idx="326">
                  <c:v>0.52049999999999996</c:v>
                </c:pt>
                <c:pt idx="327">
                  <c:v>0.52829999999999999</c:v>
                </c:pt>
                <c:pt idx="328">
                  <c:v>0.51759999999999995</c:v>
                </c:pt>
                <c:pt idx="329">
                  <c:v>0.51859999999999995</c:v>
                </c:pt>
                <c:pt idx="330">
                  <c:v>0.51859999999999995</c:v>
                </c:pt>
                <c:pt idx="331">
                  <c:v>0.54300000000000004</c:v>
                </c:pt>
                <c:pt idx="332">
                  <c:v>0.52439999999999998</c:v>
                </c:pt>
                <c:pt idx="333">
                  <c:v>0.5625</c:v>
                </c:pt>
                <c:pt idx="334">
                  <c:v>0.53029999999999999</c:v>
                </c:pt>
                <c:pt idx="335">
                  <c:v>0.66600000000000004</c:v>
                </c:pt>
                <c:pt idx="336">
                  <c:v>0.52539999999999998</c:v>
                </c:pt>
                <c:pt idx="337">
                  <c:v>0.52249999999999996</c:v>
                </c:pt>
                <c:pt idx="338">
                  <c:v>0.51559999999999995</c:v>
                </c:pt>
                <c:pt idx="339">
                  <c:v>0.51270000000000004</c:v>
                </c:pt>
                <c:pt idx="340">
                  <c:v>0.52439999999999998</c:v>
                </c:pt>
                <c:pt idx="341">
                  <c:v>0.58789999999999998</c:v>
                </c:pt>
                <c:pt idx="342">
                  <c:v>0.52829999999999999</c:v>
                </c:pt>
                <c:pt idx="343">
                  <c:v>0.53520000000000001</c:v>
                </c:pt>
                <c:pt idx="344">
                  <c:v>0.53420000000000001</c:v>
                </c:pt>
                <c:pt idx="345">
                  <c:v>0.51759999999999995</c:v>
                </c:pt>
                <c:pt idx="346">
                  <c:v>0.52339999999999998</c:v>
                </c:pt>
                <c:pt idx="347">
                  <c:v>0.51559999999999995</c:v>
                </c:pt>
                <c:pt idx="348">
                  <c:v>0.61129999999999995</c:v>
                </c:pt>
                <c:pt idx="349">
                  <c:v>0.53520000000000001</c:v>
                </c:pt>
                <c:pt idx="350">
                  <c:v>0.53710000000000002</c:v>
                </c:pt>
                <c:pt idx="351">
                  <c:v>0.52829999999999999</c:v>
                </c:pt>
                <c:pt idx="352">
                  <c:v>0.55179999999999996</c:v>
                </c:pt>
                <c:pt idx="353">
                  <c:v>0.50880000000000003</c:v>
                </c:pt>
                <c:pt idx="354">
                  <c:v>0.52539999999999998</c:v>
                </c:pt>
                <c:pt idx="355">
                  <c:v>0.52539999999999998</c:v>
                </c:pt>
                <c:pt idx="356">
                  <c:v>0.53320000000000001</c:v>
                </c:pt>
                <c:pt idx="357">
                  <c:v>0.54</c:v>
                </c:pt>
                <c:pt idx="358">
                  <c:v>0.51949999999999996</c:v>
                </c:pt>
                <c:pt idx="359">
                  <c:v>0.53420000000000001</c:v>
                </c:pt>
                <c:pt idx="360">
                  <c:v>0.51459999999999995</c:v>
                </c:pt>
                <c:pt idx="361">
                  <c:v>0.57420000000000004</c:v>
                </c:pt>
                <c:pt idx="362">
                  <c:v>0.52149999999999996</c:v>
                </c:pt>
                <c:pt idx="363">
                  <c:v>0.56540000000000001</c:v>
                </c:pt>
                <c:pt idx="364">
                  <c:v>0.53610000000000002</c:v>
                </c:pt>
                <c:pt idx="365">
                  <c:v>0.52539999999999998</c:v>
                </c:pt>
                <c:pt idx="366">
                  <c:v>0.51949999999999996</c:v>
                </c:pt>
                <c:pt idx="367">
                  <c:v>0.55659999999999998</c:v>
                </c:pt>
                <c:pt idx="368">
                  <c:v>0.52149999999999996</c:v>
                </c:pt>
                <c:pt idx="369">
                  <c:v>0.52539999999999998</c:v>
                </c:pt>
                <c:pt idx="370">
                  <c:v>0.54690000000000005</c:v>
                </c:pt>
                <c:pt idx="371">
                  <c:v>0.51459999999999995</c:v>
                </c:pt>
                <c:pt idx="372">
                  <c:v>0.53120000000000001</c:v>
                </c:pt>
                <c:pt idx="373">
                  <c:v>0.52539999999999998</c:v>
                </c:pt>
                <c:pt idx="374">
                  <c:v>0.52249999999999996</c:v>
                </c:pt>
                <c:pt idx="375">
                  <c:v>0.52639999999999998</c:v>
                </c:pt>
                <c:pt idx="376">
                  <c:v>0.52049999999999996</c:v>
                </c:pt>
                <c:pt idx="377">
                  <c:v>0.52639999999999998</c:v>
                </c:pt>
                <c:pt idx="378">
                  <c:v>0.51759999999999995</c:v>
                </c:pt>
                <c:pt idx="379">
                  <c:v>0.51759999999999995</c:v>
                </c:pt>
                <c:pt idx="380">
                  <c:v>0.51759999999999995</c:v>
                </c:pt>
                <c:pt idx="381">
                  <c:v>0.51659999999999995</c:v>
                </c:pt>
                <c:pt idx="382">
                  <c:v>0.51070000000000004</c:v>
                </c:pt>
                <c:pt idx="383">
                  <c:v>0.52149999999999996</c:v>
                </c:pt>
                <c:pt idx="384">
                  <c:v>0.51170000000000004</c:v>
                </c:pt>
                <c:pt idx="385">
                  <c:v>0.51070000000000004</c:v>
                </c:pt>
                <c:pt idx="386">
                  <c:v>0.51370000000000005</c:v>
                </c:pt>
                <c:pt idx="387">
                  <c:v>0.51070000000000004</c:v>
                </c:pt>
                <c:pt idx="388">
                  <c:v>0.53420000000000001</c:v>
                </c:pt>
                <c:pt idx="389">
                  <c:v>0.66310000000000002</c:v>
                </c:pt>
                <c:pt idx="390">
                  <c:v>0.51949999999999996</c:v>
                </c:pt>
                <c:pt idx="391">
                  <c:v>0.51659999999999995</c:v>
                </c:pt>
                <c:pt idx="392">
                  <c:v>0.53710000000000002</c:v>
                </c:pt>
                <c:pt idx="393">
                  <c:v>0.51949999999999996</c:v>
                </c:pt>
                <c:pt idx="394">
                  <c:v>0.51559999999999995</c:v>
                </c:pt>
                <c:pt idx="395">
                  <c:v>0.51170000000000004</c:v>
                </c:pt>
                <c:pt idx="396">
                  <c:v>0.52249999999999996</c:v>
                </c:pt>
                <c:pt idx="397">
                  <c:v>0.51859999999999995</c:v>
                </c:pt>
                <c:pt idx="398">
                  <c:v>0.51859999999999995</c:v>
                </c:pt>
                <c:pt idx="399">
                  <c:v>0.51559999999999995</c:v>
                </c:pt>
              </c:numCache>
            </c:numRef>
          </c:val>
        </c:ser>
        <c:ser>
          <c:idx val="2"/>
          <c:order val="3"/>
          <c:tx>
            <c:strRef>
              <c:f>Chart!$E$1</c:f>
              <c:strCache>
                <c:ptCount val="1"/>
                <c:pt idx="0">
                  <c:v>CullBatches</c:v>
                </c:pt>
              </c:strCache>
            </c:strRef>
          </c:tx>
          <c:spPr>
            <a:solidFill>
              <a:srgbClr val="F79646">
                <a:lumMod val="75000"/>
                <a:alpha val="60000"/>
              </a:srgbClr>
            </a:solidFill>
          </c:spPr>
          <c:cat>
            <c:numRef>
              <c:f>Chart!$A$2:$A$401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Chart!$E$2:$E$401</c:f>
              <c:numCache>
                <c:formatCode>General</c:formatCode>
                <c:ptCount val="400"/>
                <c:pt idx="0">
                  <c:v>0.2303</c:v>
                </c:pt>
                <c:pt idx="1">
                  <c:v>4.6563999999999997</c:v>
                </c:pt>
                <c:pt idx="2">
                  <c:v>3.871</c:v>
                </c:pt>
                <c:pt idx="3">
                  <c:v>4.1714000000000002</c:v>
                </c:pt>
                <c:pt idx="4">
                  <c:v>3.8666</c:v>
                </c:pt>
                <c:pt idx="5">
                  <c:v>3.7768999999999999</c:v>
                </c:pt>
                <c:pt idx="6">
                  <c:v>3.9430000000000001</c:v>
                </c:pt>
                <c:pt idx="7">
                  <c:v>3.7504</c:v>
                </c:pt>
                <c:pt idx="8">
                  <c:v>3.7075999999999998</c:v>
                </c:pt>
                <c:pt idx="9">
                  <c:v>3.9683999999999999</c:v>
                </c:pt>
                <c:pt idx="10">
                  <c:v>3.7835999999999999</c:v>
                </c:pt>
                <c:pt idx="11">
                  <c:v>3.8275000000000001</c:v>
                </c:pt>
                <c:pt idx="12">
                  <c:v>3.7294</c:v>
                </c:pt>
                <c:pt idx="13">
                  <c:v>3.9186999999999999</c:v>
                </c:pt>
                <c:pt idx="14">
                  <c:v>3.7201</c:v>
                </c:pt>
                <c:pt idx="15">
                  <c:v>3.8134999999999999</c:v>
                </c:pt>
                <c:pt idx="16">
                  <c:v>3.7684000000000002</c:v>
                </c:pt>
                <c:pt idx="17">
                  <c:v>3.7425999999999999</c:v>
                </c:pt>
                <c:pt idx="18">
                  <c:v>4.0180999999999996</c:v>
                </c:pt>
                <c:pt idx="19">
                  <c:v>3.8637999999999999</c:v>
                </c:pt>
                <c:pt idx="20">
                  <c:v>3.8136999999999999</c:v>
                </c:pt>
                <c:pt idx="21">
                  <c:v>3.8563000000000001</c:v>
                </c:pt>
                <c:pt idx="22">
                  <c:v>3.7086000000000001</c:v>
                </c:pt>
                <c:pt idx="23">
                  <c:v>4.1051000000000002</c:v>
                </c:pt>
                <c:pt idx="24">
                  <c:v>3.9399000000000002</c:v>
                </c:pt>
                <c:pt idx="25">
                  <c:v>3.7759</c:v>
                </c:pt>
                <c:pt idx="26">
                  <c:v>3.7684000000000002</c:v>
                </c:pt>
                <c:pt idx="27">
                  <c:v>3.9779</c:v>
                </c:pt>
                <c:pt idx="28">
                  <c:v>3.9419</c:v>
                </c:pt>
                <c:pt idx="29">
                  <c:v>3.9508999999999999</c:v>
                </c:pt>
                <c:pt idx="30">
                  <c:v>3.9424999999999999</c:v>
                </c:pt>
                <c:pt idx="31">
                  <c:v>3.9154</c:v>
                </c:pt>
                <c:pt idx="32">
                  <c:v>4.0753000000000004</c:v>
                </c:pt>
                <c:pt idx="33">
                  <c:v>3.7797999999999998</c:v>
                </c:pt>
                <c:pt idx="34">
                  <c:v>4.0273000000000003</c:v>
                </c:pt>
                <c:pt idx="35">
                  <c:v>3.8431000000000002</c:v>
                </c:pt>
                <c:pt idx="36">
                  <c:v>4.0151000000000003</c:v>
                </c:pt>
                <c:pt idx="37">
                  <c:v>3.8014000000000001</c:v>
                </c:pt>
                <c:pt idx="38">
                  <c:v>4.0534999999999997</c:v>
                </c:pt>
                <c:pt idx="39">
                  <c:v>3.8473999999999999</c:v>
                </c:pt>
                <c:pt idx="40">
                  <c:v>3.9508000000000001</c:v>
                </c:pt>
                <c:pt idx="41">
                  <c:v>3.8519000000000001</c:v>
                </c:pt>
                <c:pt idx="42">
                  <c:v>3.92</c:v>
                </c:pt>
                <c:pt idx="43">
                  <c:v>3.8098000000000001</c:v>
                </c:pt>
                <c:pt idx="44">
                  <c:v>4</c:v>
                </c:pt>
                <c:pt idx="45">
                  <c:v>3.9285000000000001</c:v>
                </c:pt>
                <c:pt idx="46">
                  <c:v>3.8942000000000001</c:v>
                </c:pt>
                <c:pt idx="47">
                  <c:v>3.9302999999999999</c:v>
                </c:pt>
                <c:pt idx="48">
                  <c:v>3.9948999999999999</c:v>
                </c:pt>
                <c:pt idx="49">
                  <c:v>3.9672999999999998</c:v>
                </c:pt>
                <c:pt idx="50">
                  <c:v>3.9451000000000001</c:v>
                </c:pt>
                <c:pt idx="51">
                  <c:v>4.0227000000000004</c:v>
                </c:pt>
                <c:pt idx="52">
                  <c:v>3.9384999999999999</c:v>
                </c:pt>
                <c:pt idx="53">
                  <c:v>4.2934999999999999</c:v>
                </c:pt>
                <c:pt idx="54">
                  <c:v>3.7959000000000001</c:v>
                </c:pt>
                <c:pt idx="55">
                  <c:v>3.8738000000000001</c:v>
                </c:pt>
                <c:pt idx="56">
                  <c:v>3.78</c:v>
                </c:pt>
                <c:pt idx="57">
                  <c:v>3.7907999999999999</c:v>
                </c:pt>
                <c:pt idx="58">
                  <c:v>4.0084999999999997</c:v>
                </c:pt>
                <c:pt idx="59">
                  <c:v>3.8835000000000002</c:v>
                </c:pt>
                <c:pt idx="60">
                  <c:v>3.8498999999999999</c:v>
                </c:pt>
                <c:pt idx="61">
                  <c:v>3.8330000000000002</c:v>
                </c:pt>
                <c:pt idx="62">
                  <c:v>3.9575</c:v>
                </c:pt>
                <c:pt idx="63">
                  <c:v>4.1749999999999998</c:v>
                </c:pt>
                <c:pt idx="64">
                  <c:v>4.0723000000000003</c:v>
                </c:pt>
                <c:pt idx="65">
                  <c:v>3.9580000000000002</c:v>
                </c:pt>
                <c:pt idx="66">
                  <c:v>3.9026000000000001</c:v>
                </c:pt>
                <c:pt idx="67">
                  <c:v>3.8917999999999999</c:v>
                </c:pt>
                <c:pt idx="68">
                  <c:v>3.9077000000000002</c:v>
                </c:pt>
                <c:pt idx="69">
                  <c:v>4.0259</c:v>
                </c:pt>
                <c:pt idx="70">
                  <c:v>3.9268000000000001</c:v>
                </c:pt>
                <c:pt idx="71">
                  <c:v>3.8384</c:v>
                </c:pt>
                <c:pt idx="72">
                  <c:v>4.0614999999999997</c:v>
                </c:pt>
                <c:pt idx="73">
                  <c:v>3.8734999999999999</c:v>
                </c:pt>
                <c:pt idx="74">
                  <c:v>3.9194</c:v>
                </c:pt>
                <c:pt idx="75">
                  <c:v>4.0529999999999999</c:v>
                </c:pt>
                <c:pt idx="76">
                  <c:v>3.8515999999999999</c:v>
                </c:pt>
                <c:pt idx="77">
                  <c:v>3.9079999999999999</c:v>
                </c:pt>
                <c:pt idx="78">
                  <c:v>3.8412999999999999</c:v>
                </c:pt>
                <c:pt idx="79">
                  <c:v>3.9645999999999999</c:v>
                </c:pt>
                <c:pt idx="80">
                  <c:v>3.8864999999999998</c:v>
                </c:pt>
                <c:pt idx="81">
                  <c:v>3.9472999999999998</c:v>
                </c:pt>
                <c:pt idx="82">
                  <c:v>3.9081999999999999</c:v>
                </c:pt>
                <c:pt idx="83">
                  <c:v>3.8892000000000002</c:v>
                </c:pt>
                <c:pt idx="84">
                  <c:v>3.8820999999999999</c:v>
                </c:pt>
                <c:pt idx="85">
                  <c:v>3.8464</c:v>
                </c:pt>
                <c:pt idx="86">
                  <c:v>4.1483999999999996</c:v>
                </c:pt>
                <c:pt idx="87">
                  <c:v>3.9272</c:v>
                </c:pt>
                <c:pt idx="88">
                  <c:v>3.8948</c:v>
                </c:pt>
                <c:pt idx="89">
                  <c:v>3.8799000000000001</c:v>
                </c:pt>
                <c:pt idx="90">
                  <c:v>4.0315000000000003</c:v>
                </c:pt>
                <c:pt idx="91">
                  <c:v>3.9603999999999999</c:v>
                </c:pt>
                <c:pt idx="92">
                  <c:v>3.9072</c:v>
                </c:pt>
                <c:pt idx="93">
                  <c:v>4.05</c:v>
                </c:pt>
                <c:pt idx="94">
                  <c:v>3.8530000000000002</c:v>
                </c:pt>
                <c:pt idx="95">
                  <c:v>4.0233999999999996</c:v>
                </c:pt>
                <c:pt idx="96">
                  <c:v>3.9321000000000002</c:v>
                </c:pt>
                <c:pt idx="97">
                  <c:v>4.0669000000000004</c:v>
                </c:pt>
                <c:pt idx="98">
                  <c:v>3.9268000000000001</c:v>
                </c:pt>
                <c:pt idx="99">
                  <c:v>3.9365000000000001</c:v>
                </c:pt>
                <c:pt idx="100">
                  <c:v>3.8845000000000001</c:v>
                </c:pt>
                <c:pt idx="101">
                  <c:v>4.1620999999999997</c:v>
                </c:pt>
                <c:pt idx="102">
                  <c:v>3.8883999999999999</c:v>
                </c:pt>
                <c:pt idx="103">
                  <c:v>3.9819</c:v>
                </c:pt>
                <c:pt idx="104">
                  <c:v>4.0270999999999999</c:v>
                </c:pt>
                <c:pt idx="105">
                  <c:v>3.9319000000000002</c:v>
                </c:pt>
                <c:pt idx="106">
                  <c:v>3.9445999999999999</c:v>
                </c:pt>
                <c:pt idx="107">
                  <c:v>4.0895999999999999</c:v>
                </c:pt>
                <c:pt idx="108">
                  <c:v>4.0805999999999996</c:v>
                </c:pt>
                <c:pt idx="109">
                  <c:v>3.95</c:v>
                </c:pt>
                <c:pt idx="110">
                  <c:v>3.9228999999999998</c:v>
                </c:pt>
                <c:pt idx="111">
                  <c:v>3.9849000000000001</c:v>
                </c:pt>
                <c:pt idx="112">
                  <c:v>3.8883999999999999</c:v>
                </c:pt>
                <c:pt idx="113">
                  <c:v>4.0876000000000001</c:v>
                </c:pt>
                <c:pt idx="114">
                  <c:v>3.8942999999999999</c:v>
                </c:pt>
                <c:pt idx="115">
                  <c:v>3.8424999999999998</c:v>
                </c:pt>
                <c:pt idx="116">
                  <c:v>3.9464999999999999</c:v>
                </c:pt>
                <c:pt idx="117">
                  <c:v>3.8923000000000001</c:v>
                </c:pt>
                <c:pt idx="118">
                  <c:v>3.9342999999999999</c:v>
                </c:pt>
                <c:pt idx="119">
                  <c:v>4.0495999999999999</c:v>
                </c:pt>
                <c:pt idx="120">
                  <c:v>4.1528</c:v>
                </c:pt>
                <c:pt idx="121">
                  <c:v>4.1021000000000001</c:v>
                </c:pt>
                <c:pt idx="122">
                  <c:v>3.9350999999999998</c:v>
                </c:pt>
                <c:pt idx="123">
                  <c:v>3.9203999999999999</c:v>
                </c:pt>
                <c:pt idx="124">
                  <c:v>3.9403999999999999</c:v>
                </c:pt>
                <c:pt idx="125">
                  <c:v>3.9228999999999998</c:v>
                </c:pt>
                <c:pt idx="126">
                  <c:v>3.9868000000000001</c:v>
                </c:pt>
                <c:pt idx="127">
                  <c:v>4.1186999999999996</c:v>
                </c:pt>
                <c:pt idx="128">
                  <c:v>3.8906000000000001</c:v>
                </c:pt>
                <c:pt idx="129">
                  <c:v>3.9628999999999999</c:v>
                </c:pt>
                <c:pt idx="130">
                  <c:v>3.9697</c:v>
                </c:pt>
                <c:pt idx="131">
                  <c:v>3.9194</c:v>
                </c:pt>
                <c:pt idx="132">
                  <c:v>3.8706</c:v>
                </c:pt>
                <c:pt idx="133">
                  <c:v>3.9291999999999998</c:v>
                </c:pt>
                <c:pt idx="134">
                  <c:v>3.8896000000000002</c:v>
                </c:pt>
                <c:pt idx="135">
                  <c:v>3.915</c:v>
                </c:pt>
                <c:pt idx="136">
                  <c:v>3.8433000000000002</c:v>
                </c:pt>
                <c:pt idx="137">
                  <c:v>4.0693000000000001</c:v>
                </c:pt>
                <c:pt idx="138">
                  <c:v>3.8892000000000002</c:v>
                </c:pt>
                <c:pt idx="139">
                  <c:v>3.9521000000000002</c:v>
                </c:pt>
                <c:pt idx="140">
                  <c:v>3.9950999999999999</c:v>
                </c:pt>
                <c:pt idx="141">
                  <c:v>3.8931</c:v>
                </c:pt>
                <c:pt idx="142">
                  <c:v>3.8843000000000001</c:v>
                </c:pt>
                <c:pt idx="143">
                  <c:v>3.9458000000000002</c:v>
                </c:pt>
                <c:pt idx="144">
                  <c:v>3.8637999999999999</c:v>
                </c:pt>
                <c:pt idx="145">
                  <c:v>4.1215999999999999</c:v>
                </c:pt>
                <c:pt idx="146">
                  <c:v>3.9159999999999999</c:v>
                </c:pt>
                <c:pt idx="147">
                  <c:v>3.9472999999999998</c:v>
                </c:pt>
                <c:pt idx="148">
                  <c:v>3.8275999999999999</c:v>
                </c:pt>
                <c:pt idx="149">
                  <c:v>3.9053</c:v>
                </c:pt>
                <c:pt idx="150">
                  <c:v>3.8799000000000001</c:v>
                </c:pt>
                <c:pt idx="151">
                  <c:v>3.9609000000000001</c:v>
                </c:pt>
                <c:pt idx="152">
                  <c:v>3.9462999999999999</c:v>
                </c:pt>
                <c:pt idx="153">
                  <c:v>3.9849000000000001</c:v>
                </c:pt>
                <c:pt idx="154">
                  <c:v>3.9232999999999998</c:v>
                </c:pt>
                <c:pt idx="155">
                  <c:v>3.9590000000000001</c:v>
                </c:pt>
                <c:pt idx="156">
                  <c:v>4.0117000000000003</c:v>
                </c:pt>
                <c:pt idx="157">
                  <c:v>3.9780000000000002</c:v>
                </c:pt>
                <c:pt idx="158">
                  <c:v>4.0244</c:v>
                </c:pt>
                <c:pt idx="159">
                  <c:v>4.2632000000000003</c:v>
                </c:pt>
                <c:pt idx="160">
                  <c:v>4.0434999999999999</c:v>
                </c:pt>
                <c:pt idx="161">
                  <c:v>4.0644999999999998</c:v>
                </c:pt>
                <c:pt idx="162">
                  <c:v>4.1489000000000003</c:v>
                </c:pt>
                <c:pt idx="163">
                  <c:v>3.9047999999999998</c:v>
                </c:pt>
                <c:pt idx="164">
                  <c:v>4.1553000000000004</c:v>
                </c:pt>
                <c:pt idx="165">
                  <c:v>4.1391999999999998</c:v>
                </c:pt>
                <c:pt idx="166">
                  <c:v>4.0419999999999998</c:v>
                </c:pt>
                <c:pt idx="167">
                  <c:v>3.915</c:v>
                </c:pt>
                <c:pt idx="168">
                  <c:v>4.1006</c:v>
                </c:pt>
                <c:pt idx="169">
                  <c:v>4.1367000000000003</c:v>
                </c:pt>
                <c:pt idx="170">
                  <c:v>3.9203999999999999</c:v>
                </c:pt>
                <c:pt idx="171">
                  <c:v>4.1006</c:v>
                </c:pt>
                <c:pt idx="172">
                  <c:v>3.9722</c:v>
                </c:pt>
                <c:pt idx="173">
                  <c:v>4.0336999999999996</c:v>
                </c:pt>
                <c:pt idx="174">
                  <c:v>4.0233999999999996</c:v>
                </c:pt>
                <c:pt idx="175">
                  <c:v>4.0166000000000004</c:v>
                </c:pt>
                <c:pt idx="176">
                  <c:v>3.9937</c:v>
                </c:pt>
                <c:pt idx="177">
                  <c:v>4.0151000000000003</c:v>
                </c:pt>
                <c:pt idx="178">
                  <c:v>3.9668000000000001</c:v>
                </c:pt>
                <c:pt idx="179">
                  <c:v>4.0663999999999998</c:v>
                </c:pt>
                <c:pt idx="180">
                  <c:v>4.0479000000000003</c:v>
                </c:pt>
                <c:pt idx="181">
                  <c:v>4.1875</c:v>
                </c:pt>
                <c:pt idx="182">
                  <c:v>3.9390000000000001</c:v>
                </c:pt>
                <c:pt idx="183">
                  <c:v>4.0654000000000003</c:v>
                </c:pt>
                <c:pt idx="184">
                  <c:v>3.9214000000000002</c:v>
                </c:pt>
                <c:pt idx="185">
                  <c:v>3.96</c:v>
                </c:pt>
                <c:pt idx="186">
                  <c:v>3.9453</c:v>
                </c:pt>
                <c:pt idx="187">
                  <c:v>3.9302000000000001</c:v>
                </c:pt>
                <c:pt idx="188">
                  <c:v>3.9662999999999999</c:v>
                </c:pt>
                <c:pt idx="189">
                  <c:v>3.8900999999999999</c:v>
                </c:pt>
                <c:pt idx="190">
                  <c:v>3.8910999999999998</c:v>
                </c:pt>
                <c:pt idx="191">
                  <c:v>4.1401000000000003</c:v>
                </c:pt>
                <c:pt idx="192">
                  <c:v>4.2358000000000002</c:v>
                </c:pt>
                <c:pt idx="193">
                  <c:v>4.0864000000000003</c:v>
                </c:pt>
                <c:pt idx="194">
                  <c:v>4.1723999999999997</c:v>
                </c:pt>
                <c:pt idx="195">
                  <c:v>4.1444999999999999</c:v>
                </c:pt>
                <c:pt idx="196">
                  <c:v>4.0580999999999996</c:v>
                </c:pt>
                <c:pt idx="197">
                  <c:v>3.9502000000000002</c:v>
                </c:pt>
                <c:pt idx="198">
                  <c:v>4.0566000000000004</c:v>
                </c:pt>
                <c:pt idx="199">
                  <c:v>3.8799000000000001</c:v>
                </c:pt>
                <c:pt idx="200">
                  <c:v>3.8969999999999998</c:v>
                </c:pt>
                <c:pt idx="201">
                  <c:v>4.0464000000000002</c:v>
                </c:pt>
                <c:pt idx="202">
                  <c:v>3.8584000000000001</c:v>
                </c:pt>
                <c:pt idx="203">
                  <c:v>3.9022999999999999</c:v>
                </c:pt>
                <c:pt idx="204">
                  <c:v>3.9312</c:v>
                </c:pt>
                <c:pt idx="205">
                  <c:v>3.9169999999999998</c:v>
                </c:pt>
                <c:pt idx="206">
                  <c:v>3.9014000000000002</c:v>
                </c:pt>
                <c:pt idx="207">
                  <c:v>4.0595999999999997</c:v>
                </c:pt>
                <c:pt idx="208">
                  <c:v>3.9731000000000001</c:v>
                </c:pt>
                <c:pt idx="209">
                  <c:v>3.9727000000000001</c:v>
                </c:pt>
                <c:pt idx="210">
                  <c:v>4.0063000000000004</c:v>
                </c:pt>
                <c:pt idx="211">
                  <c:v>3.9824000000000002</c:v>
                </c:pt>
                <c:pt idx="212">
                  <c:v>3.9424000000000001</c:v>
                </c:pt>
                <c:pt idx="213">
                  <c:v>4.0156000000000001</c:v>
                </c:pt>
                <c:pt idx="214">
                  <c:v>4.0640000000000001</c:v>
                </c:pt>
                <c:pt idx="215">
                  <c:v>4.1830999999999996</c:v>
                </c:pt>
                <c:pt idx="216">
                  <c:v>4.0308000000000002</c:v>
                </c:pt>
                <c:pt idx="217">
                  <c:v>4.0194999999999999</c:v>
                </c:pt>
                <c:pt idx="218">
                  <c:v>4.0580999999999996</c:v>
                </c:pt>
                <c:pt idx="219">
                  <c:v>4.0575999999999999</c:v>
                </c:pt>
                <c:pt idx="220">
                  <c:v>4.1616</c:v>
                </c:pt>
                <c:pt idx="221">
                  <c:v>4.0488</c:v>
                </c:pt>
                <c:pt idx="222">
                  <c:v>3.9662999999999999</c:v>
                </c:pt>
                <c:pt idx="223">
                  <c:v>4.1577000000000002</c:v>
                </c:pt>
                <c:pt idx="224">
                  <c:v>4.0507999999999997</c:v>
                </c:pt>
                <c:pt idx="225">
                  <c:v>3.9706999999999999</c:v>
                </c:pt>
                <c:pt idx="226">
                  <c:v>3.9340999999999999</c:v>
                </c:pt>
                <c:pt idx="227">
                  <c:v>3.9790000000000001</c:v>
                </c:pt>
                <c:pt idx="228">
                  <c:v>3.9199000000000002</c:v>
                </c:pt>
                <c:pt idx="229">
                  <c:v>3.9780000000000002</c:v>
                </c:pt>
                <c:pt idx="230">
                  <c:v>4.0913000000000004</c:v>
                </c:pt>
                <c:pt idx="231">
                  <c:v>4.0044000000000004</c:v>
                </c:pt>
                <c:pt idx="232">
                  <c:v>3.9453</c:v>
                </c:pt>
                <c:pt idx="233">
                  <c:v>4.0595999999999997</c:v>
                </c:pt>
                <c:pt idx="234">
                  <c:v>4.0614999999999997</c:v>
                </c:pt>
                <c:pt idx="235">
                  <c:v>4.1444999999999999</c:v>
                </c:pt>
                <c:pt idx="236">
                  <c:v>4.1063999999999998</c:v>
                </c:pt>
                <c:pt idx="237">
                  <c:v>4.1074000000000002</c:v>
                </c:pt>
                <c:pt idx="238">
                  <c:v>4.0458999999999996</c:v>
                </c:pt>
                <c:pt idx="239">
                  <c:v>4.0731999999999999</c:v>
                </c:pt>
                <c:pt idx="240">
                  <c:v>4.0126999999999997</c:v>
                </c:pt>
                <c:pt idx="241">
                  <c:v>4.0331999999999999</c:v>
                </c:pt>
                <c:pt idx="242">
                  <c:v>4.1952999999999996</c:v>
                </c:pt>
                <c:pt idx="243">
                  <c:v>4.0644999999999998</c:v>
                </c:pt>
                <c:pt idx="244">
                  <c:v>4.0145999999999997</c:v>
                </c:pt>
                <c:pt idx="245">
                  <c:v>3.9922</c:v>
                </c:pt>
                <c:pt idx="246">
                  <c:v>3.9716999999999998</c:v>
                </c:pt>
                <c:pt idx="247">
                  <c:v>4.0791000000000004</c:v>
                </c:pt>
                <c:pt idx="248">
                  <c:v>3.8936000000000002</c:v>
                </c:pt>
                <c:pt idx="249">
                  <c:v>4.0419999999999998</c:v>
                </c:pt>
                <c:pt idx="250">
                  <c:v>3.9462999999999999</c:v>
                </c:pt>
                <c:pt idx="251">
                  <c:v>3.9521000000000002</c:v>
                </c:pt>
                <c:pt idx="252">
                  <c:v>3.8721000000000001</c:v>
                </c:pt>
                <c:pt idx="253">
                  <c:v>3.9268000000000001</c:v>
                </c:pt>
                <c:pt idx="254">
                  <c:v>3.8262</c:v>
                </c:pt>
                <c:pt idx="255">
                  <c:v>3.9297</c:v>
                </c:pt>
                <c:pt idx="256">
                  <c:v>3.8652000000000002</c:v>
                </c:pt>
                <c:pt idx="257">
                  <c:v>3.8866999999999998</c:v>
                </c:pt>
                <c:pt idx="258">
                  <c:v>3.9140999999999999</c:v>
                </c:pt>
                <c:pt idx="259">
                  <c:v>3.8447</c:v>
                </c:pt>
                <c:pt idx="260">
                  <c:v>3.8184</c:v>
                </c:pt>
                <c:pt idx="261">
                  <c:v>3.8008000000000002</c:v>
                </c:pt>
                <c:pt idx="262">
                  <c:v>3.9990000000000001</c:v>
                </c:pt>
                <c:pt idx="263">
                  <c:v>3.8593999999999999</c:v>
                </c:pt>
                <c:pt idx="264">
                  <c:v>3.8174000000000001</c:v>
                </c:pt>
                <c:pt idx="265">
                  <c:v>3.7978999999999998</c:v>
                </c:pt>
                <c:pt idx="266">
                  <c:v>3.8799000000000001</c:v>
                </c:pt>
                <c:pt idx="267">
                  <c:v>3.7949000000000002</c:v>
                </c:pt>
                <c:pt idx="268">
                  <c:v>3.8477000000000001</c:v>
                </c:pt>
                <c:pt idx="269">
                  <c:v>3.7606999999999999</c:v>
                </c:pt>
                <c:pt idx="270">
                  <c:v>3.8437000000000001</c:v>
                </c:pt>
                <c:pt idx="271">
                  <c:v>4.0526999999999997</c:v>
                </c:pt>
                <c:pt idx="272">
                  <c:v>3.8212999999999999</c:v>
                </c:pt>
                <c:pt idx="273">
                  <c:v>3.8485999999999998</c:v>
                </c:pt>
                <c:pt idx="274">
                  <c:v>3.8252000000000002</c:v>
                </c:pt>
                <c:pt idx="275">
                  <c:v>3.8203</c:v>
                </c:pt>
                <c:pt idx="276">
                  <c:v>3.8056999999999999</c:v>
                </c:pt>
                <c:pt idx="277">
                  <c:v>3.7812000000000001</c:v>
                </c:pt>
                <c:pt idx="278">
                  <c:v>3.8311000000000002</c:v>
                </c:pt>
                <c:pt idx="279">
                  <c:v>3.7246000000000001</c:v>
                </c:pt>
                <c:pt idx="280">
                  <c:v>3.7597999999999998</c:v>
                </c:pt>
                <c:pt idx="281">
                  <c:v>3.7597999999999998</c:v>
                </c:pt>
                <c:pt idx="282">
                  <c:v>3.7246000000000001</c:v>
                </c:pt>
                <c:pt idx="283">
                  <c:v>3.7637</c:v>
                </c:pt>
                <c:pt idx="284">
                  <c:v>3.6894999999999998</c:v>
                </c:pt>
                <c:pt idx="285">
                  <c:v>3.8652000000000002</c:v>
                </c:pt>
                <c:pt idx="286">
                  <c:v>3.835</c:v>
                </c:pt>
                <c:pt idx="287">
                  <c:v>3.8075999999999999</c:v>
                </c:pt>
                <c:pt idx="288">
                  <c:v>3.7919999999999998</c:v>
                </c:pt>
                <c:pt idx="289">
                  <c:v>3.8389000000000002</c:v>
                </c:pt>
                <c:pt idx="290">
                  <c:v>4.0156000000000001</c:v>
                </c:pt>
                <c:pt idx="291">
                  <c:v>3.7383000000000002</c:v>
                </c:pt>
                <c:pt idx="292">
                  <c:v>3.8408000000000002</c:v>
                </c:pt>
                <c:pt idx="293">
                  <c:v>3.7675999999999998</c:v>
                </c:pt>
                <c:pt idx="294">
                  <c:v>3.7949000000000002</c:v>
                </c:pt>
                <c:pt idx="295">
                  <c:v>4.1211000000000002</c:v>
                </c:pt>
                <c:pt idx="296">
                  <c:v>3.7372999999999998</c:v>
                </c:pt>
                <c:pt idx="297">
                  <c:v>3.7646000000000002</c:v>
                </c:pt>
                <c:pt idx="298">
                  <c:v>3.7978999999999998</c:v>
                </c:pt>
                <c:pt idx="299">
                  <c:v>3.7841999999999998</c:v>
                </c:pt>
                <c:pt idx="300">
                  <c:v>3.9022999999999999</c:v>
                </c:pt>
                <c:pt idx="301">
                  <c:v>3.8153999999999999</c:v>
                </c:pt>
                <c:pt idx="302">
                  <c:v>3.8144999999999998</c:v>
                </c:pt>
                <c:pt idx="303">
                  <c:v>4.0244</c:v>
                </c:pt>
                <c:pt idx="304">
                  <c:v>3.7793000000000001</c:v>
                </c:pt>
                <c:pt idx="305">
                  <c:v>4.0438999999999998</c:v>
                </c:pt>
                <c:pt idx="306">
                  <c:v>3.7764000000000002</c:v>
                </c:pt>
                <c:pt idx="307">
                  <c:v>3.8563999999999998</c:v>
                </c:pt>
                <c:pt idx="308">
                  <c:v>3.8027000000000002</c:v>
                </c:pt>
                <c:pt idx="309">
                  <c:v>3.8437000000000001</c:v>
                </c:pt>
                <c:pt idx="310">
                  <c:v>3.8613</c:v>
                </c:pt>
                <c:pt idx="311">
                  <c:v>3.8066</c:v>
                </c:pt>
                <c:pt idx="312">
                  <c:v>3.8622999999999998</c:v>
                </c:pt>
                <c:pt idx="313">
                  <c:v>3.8721000000000001</c:v>
                </c:pt>
                <c:pt idx="314">
                  <c:v>3.8818000000000001</c:v>
                </c:pt>
                <c:pt idx="315">
                  <c:v>3.8125</c:v>
                </c:pt>
                <c:pt idx="316">
                  <c:v>3.9550999999999998</c:v>
                </c:pt>
                <c:pt idx="317">
                  <c:v>3.8018000000000001</c:v>
                </c:pt>
                <c:pt idx="318">
                  <c:v>4.0498000000000003</c:v>
                </c:pt>
                <c:pt idx="319">
                  <c:v>3.8896000000000002</c:v>
                </c:pt>
                <c:pt idx="320">
                  <c:v>3.8184</c:v>
                </c:pt>
                <c:pt idx="321">
                  <c:v>3.8252000000000002</c:v>
                </c:pt>
                <c:pt idx="322">
                  <c:v>3.8584000000000001</c:v>
                </c:pt>
                <c:pt idx="323">
                  <c:v>3.8496000000000001</c:v>
                </c:pt>
                <c:pt idx="324">
                  <c:v>3.8184</c:v>
                </c:pt>
                <c:pt idx="325">
                  <c:v>3.7988</c:v>
                </c:pt>
                <c:pt idx="326">
                  <c:v>3.9131</c:v>
                </c:pt>
                <c:pt idx="327">
                  <c:v>3.8408000000000002</c:v>
                </c:pt>
                <c:pt idx="328">
                  <c:v>3.8544999999999998</c:v>
                </c:pt>
                <c:pt idx="329">
                  <c:v>3.9863</c:v>
                </c:pt>
                <c:pt idx="330">
                  <c:v>3.8340000000000001</c:v>
                </c:pt>
                <c:pt idx="331">
                  <c:v>3.9746000000000001</c:v>
                </c:pt>
                <c:pt idx="332">
                  <c:v>3.8184</c:v>
                </c:pt>
                <c:pt idx="333">
                  <c:v>3.8563999999999998</c:v>
                </c:pt>
                <c:pt idx="334">
                  <c:v>3.8330000000000002</c:v>
                </c:pt>
                <c:pt idx="335">
                  <c:v>3.9199000000000002</c:v>
                </c:pt>
                <c:pt idx="336">
                  <c:v>3.79</c:v>
                </c:pt>
                <c:pt idx="337">
                  <c:v>3.9941</c:v>
                </c:pt>
                <c:pt idx="338">
                  <c:v>3.8281000000000001</c:v>
                </c:pt>
                <c:pt idx="339">
                  <c:v>3.7919999999999998</c:v>
                </c:pt>
                <c:pt idx="340">
                  <c:v>3.8231999999999999</c:v>
                </c:pt>
                <c:pt idx="341">
                  <c:v>3.8047</c:v>
                </c:pt>
                <c:pt idx="342">
                  <c:v>3.875</c:v>
                </c:pt>
                <c:pt idx="343">
                  <c:v>3.9863</c:v>
                </c:pt>
                <c:pt idx="344">
                  <c:v>3.8369</c:v>
                </c:pt>
                <c:pt idx="345">
                  <c:v>3.8515999999999999</c:v>
                </c:pt>
                <c:pt idx="346">
                  <c:v>4.0214999999999996</c:v>
                </c:pt>
                <c:pt idx="347">
                  <c:v>3.7978999999999998</c:v>
                </c:pt>
                <c:pt idx="348">
                  <c:v>3.8086000000000002</c:v>
                </c:pt>
                <c:pt idx="349">
                  <c:v>3.7997999999999998</c:v>
                </c:pt>
                <c:pt idx="350">
                  <c:v>3.8856999999999999</c:v>
                </c:pt>
                <c:pt idx="351">
                  <c:v>3.9091999999999998</c:v>
                </c:pt>
                <c:pt idx="352">
                  <c:v>3.8574000000000002</c:v>
                </c:pt>
                <c:pt idx="353">
                  <c:v>3.8397999999999999</c:v>
                </c:pt>
                <c:pt idx="354">
                  <c:v>4.0937999999999999</c:v>
                </c:pt>
                <c:pt idx="355">
                  <c:v>3.8613</c:v>
                </c:pt>
                <c:pt idx="356">
                  <c:v>3.8496000000000001</c:v>
                </c:pt>
                <c:pt idx="357">
                  <c:v>3.8681999999999999</c:v>
                </c:pt>
                <c:pt idx="358">
                  <c:v>3.8300999999999998</c:v>
                </c:pt>
                <c:pt idx="359">
                  <c:v>4.0830000000000002</c:v>
                </c:pt>
                <c:pt idx="360">
                  <c:v>3.8622999999999998</c:v>
                </c:pt>
                <c:pt idx="361">
                  <c:v>3.9258000000000002</c:v>
                </c:pt>
                <c:pt idx="362">
                  <c:v>3.8944999999999999</c:v>
                </c:pt>
                <c:pt idx="363">
                  <c:v>3.9980000000000002</c:v>
                </c:pt>
                <c:pt idx="364">
                  <c:v>3.9647999999999999</c:v>
                </c:pt>
                <c:pt idx="365">
                  <c:v>4.1532999999999998</c:v>
                </c:pt>
                <c:pt idx="366">
                  <c:v>3.9258000000000002</c:v>
                </c:pt>
                <c:pt idx="367">
                  <c:v>4.1074000000000002</c:v>
                </c:pt>
                <c:pt idx="368">
                  <c:v>3.9365000000000001</c:v>
                </c:pt>
                <c:pt idx="369">
                  <c:v>3.9169999999999998</c:v>
                </c:pt>
                <c:pt idx="370">
                  <c:v>3.8534999999999999</c:v>
                </c:pt>
                <c:pt idx="371">
                  <c:v>3.8681999999999999</c:v>
                </c:pt>
                <c:pt idx="372">
                  <c:v>4.1327999999999996</c:v>
                </c:pt>
                <c:pt idx="373">
                  <c:v>3.8915999999999999</c:v>
                </c:pt>
                <c:pt idx="374">
                  <c:v>3.8408000000000002</c:v>
                </c:pt>
                <c:pt idx="375">
                  <c:v>3.8778999999999999</c:v>
                </c:pt>
                <c:pt idx="376">
                  <c:v>4.0058999999999996</c:v>
                </c:pt>
                <c:pt idx="377">
                  <c:v>4.0263999999999998</c:v>
                </c:pt>
                <c:pt idx="378">
                  <c:v>3.9003999999999999</c:v>
                </c:pt>
                <c:pt idx="379">
                  <c:v>3.8925999999999998</c:v>
                </c:pt>
                <c:pt idx="380">
                  <c:v>3.9140999999999999</c:v>
                </c:pt>
                <c:pt idx="381">
                  <c:v>3.9491999999999998</c:v>
                </c:pt>
                <c:pt idx="382">
                  <c:v>3.9384999999999999</c:v>
                </c:pt>
                <c:pt idx="383">
                  <c:v>3.9658000000000002</c:v>
                </c:pt>
                <c:pt idx="384">
                  <c:v>3.8681999999999999</c:v>
                </c:pt>
                <c:pt idx="385">
                  <c:v>3.9424000000000001</c:v>
                </c:pt>
                <c:pt idx="386">
                  <c:v>3.8788999999999998</c:v>
                </c:pt>
                <c:pt idx="387">
                  <c:v>3.8778999999999999</c:v>
                </c:pt>
                <c:pt idx="388">
                  <c:v>4.0702999999999996</c:v>
                </c:pt>
                <c:pt idx="389">
                  <c:v>3.8975</c:v>
                </c:pt>
                <c:pt idx="390">
                  <c:v>3.9209000000000001</c:v>
                </c:pt>
                <c:pt idx="391">
                  <c:v>3.8856999999999999</c:v>
                </c:pt>
                <c:pt idx="392">
                  <c:v>3.8809</c:v>
                </c:pt>
                <c:pt idx="393">
                  <c:v>3.9043000000000001</c:v>
                </c:pt>
                <c:pt idx="394">
                  <c:v>4.0419999999999998</c:v>
                </c:pt>
                <c:pt idx="395">
                  <c:v>4.0225</c:v>
                </c:pt>
                <c:pt idx="396">
                  <c:v>3.9561000000000002</c:v>
                </c:pt>
                <c:pt idx="397">
                  <c:v>3.9268000000000001</c:v>
                </c:pt>
                <c:pt idx="398">
                  <c:v>3.9268000000000001</c:v>
                </c:pt>
                <c:pt idx="399">
                  <c:v>4.0273000000000003</c:v>
                </c:pt>
              </c:numCache>
            </c:numRef>
          </c:val>
        </c:ser>
        <c:ser>
          <c:idx val="1"/>
          <c:order val="4"/>
          <c:tx>
            <c:strRef>
              <c:f>'Chart-tris+clear'!$H$1</c:f>
              <c:strCache>
                <c:ptCount val="1"/>
                <c:pt idx="0">
                  <c:v>ClearSM</c:v>
                </c:pt>
              </c:strCache>
            </c:strRef>
          </c:tx>
          <c:spPr>
            <a:solidFill>
              <a:srgbClr val="4F81BD"/>
            </a:solidFill>
          </c:spPr>
          <c:val>
            <c:numRef>
              <c:f>'Chart-tris+clear'!$H$3:$H$401</c:f>
              <c:numCache>
                <c:formatCode>General</c:formatCode>
                <c:ptCount val="399"/>
                <c:pt idx="0">
                  <c:v>1.698</c:v>
                </c:pt>
                <c:pt idx="1">
                  <c:v>0.30070000000000002</c:v>
                </c:pt>
                <c:pt idx="2">
                  <c:v>0.85329999999999995</c:v>
                </c:pt>
                <c:pt idx="3">
                  <c:v>0.27400000000000002</c:v>
                </c:pt>
                <c:pt idx="4">
                  <c:v>0.27850000000000003</c:v>
                </c:pt>
                <c:pt idx="5">
                  <c:v>0.27100000000000002</c:v>
                </c:pt>
                <c:pt idx="6">
                  <c:v>0.27629999999999999</c:v>
                </c:pt>
                <c:pt idx="7">
                  <c:v>0.29170000000000001</c:v>
                </c:pt>
                <c:pt idx="8">
                  <c:v>0.2918</c:v>
                </c:pt>
                <c:pt idx="9">
                  <c:v>0.27300000000000002</c:v>
                </c:pt>
                <c:pt idx="10">
                  <c:v>0.2833</c:v>
                </c:pt>
                <c:pt idx="11">
                  <c:v>0.28129999999999999</c:v>
                </c:pt>
                <c:pt idx="12">
                  <c:v>0.2883</c:v>
                </c:pt>
                <c:pt idx="13">
                  <c:v>0.2974</c:v>
                </c:pt>
                <c:pt idx="14">
                  <c:v>0.31290000000000001</c:v>
                </c:pt>
                <c:pt idx="15">
                  <c:v>0.30149999999999999</c:v>
                </c:pt>
                <c:pt idx="16">
                  <c:v>0.33210000000000001</c:v>
                </c:pt>
                <c:pt idx="17">
                  <c:v>0.31030000000000002</c:v>
                </c:pt>
                <c:pt idx="18">
                  <c:v>0.30599999999999999</c:v>
                </c:pt>
                <c:pt idx="19">
                  <c:v>0.37169999999999997</c:v>
                </c:pt>
                <c:pt idx="20">
                  <c:v>0.36659999999999998</c:v>
                </c:pt>
                <c:pt idx="21">
                  <c:v>0.34549999999999997</c:v>
                </c:pt>
                <c:pt idx="22">
                  <c:v>0.71109999999999995</c:v>
                </c:pt>
                <c:pt idx="23">
                  <c:v>0.35149999999999998</c:v>
                </c:pt>
                <c:pt idx="24">
                  <c:v>0.3705</c:v>
                </c:pt>
                <c:pt idx="25">
                  <c:v>0.40100000000000002</c:v>
                </c:pt>
                <c:pt idx="26">
                  <c:v>0.3765</c:v>
                </c:pt>
                <c:pt idx="27">
                  <c:v>0.41470000000000001</c:v>
                </c:pt>
                <c:pt idx="28">
                  <c:v>0.4158</c:v>
                </c:pt>
                <c:pt idx="29">
                  <c:v>0.42399999999999999</c:v>
                </c:pt>
                <c:pt idx="30">
                  <c:v>0.41959999999999997</c:v>
                </c:pt>
                <c:pt idx="31">
                  <c:v>0.3997</c:v>
                </c:pt>
                <c:pt idx="32">
                  <c:v>0.39069999999999999</c:v>
                </c:pt>
                <c:pt idx="33">
                  <c:v>0.41260000000000002</c:v>
                </c:pt>
                <c:pt idx="34">
                  <c:v>0.43640000000000001</c:v>
                </c:pt>
                <c:pt idx="35">
                  <c:v>0.41970000000000002</c:v>
                </c:pt>
                <c:pt idx="36">
                  <c:v>0.4335</c:v>
                </c:pt>
                <c:pt idx="37">
                  <c:v>0.45889999999999997</c:v>
                </c:pt>
                <c:pt idx="38">
                  <c:v>0.45279999999999998</c:v>
                </c:pt>
                <c:pt idx="39">
                  <c:v>0.44679999999999997</c:v>
                </c:pt>
                <c:pt idx="40">
                  <c:v>0.47010000000000002</c:v>
                </c:pt>
                <c:pt idx="41">
                  <c:v>0.48759999999999998</c:v>
                </c:pt>
                <c:pt idx="42">
                  <c:v>0.43719999999999998</c:v>
                </c:pt>
                <c:pt idx="43">
                  <c:v>0.44579999999999997</c:v>
                </c:pt>
                <c:pt idx="44">
                  <c:v>0.44009999999999999</c:v>
                </c:pt>
                <c:pt idx="45">
                  <c:v>0.47010000000000002</c:v>
                </c:pt>
                <c:pt idx="46">
                  <c:v>0.44769999999999999</c:v>
                </c:pt>
                <c:pt idx="47">
                  <c:v>0.49480000000000002</c:v>
                </c:pt>
                <c:pt idx="48">
                  <c:v>0.50029999999999997</c:v>
                </c:pt>
                <c:pt idx="49">
                  <c:v>0.53339999999999999</c:v>
                </c:pt>
                <c:pt idx="50">
                  <c:v>0.52690000000000003</c:v>
                </c:pt>
                <c:pt idx="51">
                  <c:v>0.52439999999999998</c:v>
                </c:pt>
                <c:pt idx="52">
                  <c:v>0.52080000000000004</c:v>
                </c:pt>
                <c:pt idx="53">
                  <c:v>0.52239999999999998</c:v>
                </c:pt>
                <c:pt idx="54">
                  <c:v>0.499</c:v>
                </c:pt>
                <c:pt idx="55">
                  <c:v>0.55159999999999998</c:v>
                </c:pt>
                <c:pt idx="56">
                  <c:v>0.59519999999999995</c:v>
                </c:pt>
                <c:pt idx="57">
                  <c:v>0.58630000000000004</c:v>
                </c:pt>
                <c:pt idx="58">
                  <c:v>0.58050000000000002</c:v>
                </c:pt>
                <c:pt idx="59">
                  <c:v>0.54749999999999999</c:v>
                </c:pt>
                <c:pt idx="60">
                  <c:v>0.56369999999999998</c:v>
                </c:pt>
                <c:pt idx="61">
                  <c:v>0.56259999999999999</c:v>
                </c:pt>
                <c:pt idx="62">
                  <c:v>0.58740000000000003</c:v>
                </c:pt>
                <c:pt idx="63">
                  <c:v>0.5786</c:v>
                </c:pt>
                <c:pt idx="64">
                  <c:v>0.5292</c:v>
                </c:pt>
                <c:pt idx="65">
                  <c:v>0.5857</c:v>
                </c:pt>
                <c:pt idx="66">
                  <c:v>0.56869999999999998</c:v>
                </c:pt>
                <c:pt idx="67">
                  <c:v>0.62490000000000001</c:v>
                </c:pt>
                <c:pt idx="68">
                  <c:v>0.61429999999999996</c:v>
                </c:pt>
                <c:pt idx="69">
                  <c:v>0.61909999999999998</c:v>
                </c:pt>
                <c:pt idx="70">
                  <c:v>0.60319999999999996</c:v>
                </c:pt>
                <c:pt idx="71">
                  <c:v>0.67649999999999999</c:v>
                </c:pt>
                <c:pt idx="72">
                  <c:v>0.65259999999999996</c:v>
                </c:pt>
                <c:pt idx="73">
                  <c:v>0.61160000000000003</c:v>
                </c:pt>
                <c:pt idx="74">
                  <c:v>0.66900000000000004</c:v>
                </c:pt>
                <c:pt idx="75">
                  <c:v>0.628</c:v>
                </c:pt>
                <c:pt idx="76">
                  <c:v>0.66049999999999998</c:v>
                </c:pt>
                <c:pt idx="77">
                  <c:v>0.65239999999999998</c:v>
                </c:pt>
                <c:pt idx="78">
                  <c:v>0.65590000000000004</c:v>
                </c:pt>
                <c:pt idx="79">
                  <c:v>0.67649999999999999</c:v>
                </c:pt>
                <c:pt idx="80">
                  <c:v>0.6734</c:v>
                </c:pt>
                <c:pt idx="81">
                  <c:v>0.68010000000000004</c:v>
                </c:pt>
                <c:pt idx="82">
                  <c:v>0.68259999999999998</c:v>
                </c:pt>
                <c:pt idx="83">
                  <c:v>0.67030000000000001</c:v>
                </c:pt>
                <c:pt idx="84">
                  <c:v>0.67710000000000004</c:v>
                </c:pt>
                <c:pt idx="85">
                  <c:v>0.66720000000000002</c:v>
                </c:pt>
                <c:pt idx="86">
                  <c:v>0.67</c:v>
                </c:pt>
                <c:pt idx="87">
                  <c:v>0.65339999999999998</c:v>
                </c:pt>
                <c:pt idx="88">
                  <c:v>0.65</c:v>
                </c:pt>
                <c:pt idx="89">
                  <c:v>0.69840000000000002</c:v>
                </c:pt>
                <c:pt idx="90">
                  <c:v>0.61829999999999996</c:v>
                </c:pt>
                <c:pt idx="91">
                  <c:v>0.69079999999999997</c:v>
                </c:pt>
                <c:pt idx="92">
                  <c:v>0.70589999999999997</c:v>
                </c:pt>
                <c:pt idx="93">
                  <c:v>0.66320000000000001</c:v>
                </c:pt>
                <c:pt idx="94">
                  <c:v>0.67130000000000001</c:v>
                </c:pt>
                <c:pt idx="95">
                  <c:v>0.66449999999999998</c:v>
                </c:pt>
                <c:pt idx="96">
                  <c:v>0.66059999999999997</c:v>
                </c:pt>
                <c:pt idx="97">
                  <c:v>0.67059999999999997</c:v>
                </c:pt>
                <c:pt idx="98">
                  <c:v>0.73360000000000003</c:v>
                </c:pt>
                <c:pt idx="99">
                  <c:v>0.67849999999999999</c:v>
                </c:pt>
                <c:pt idx="100">
                  <c:v>0.72119999999999995</c:v>
                </c:pt>
                <c:pt idx="101">
                  <c:v>0.7006</c:v>
                </c:pt>
                <c:pt idx="102">
                  <c:v>0.75939999999999996</c:v>
                </c:pt>
                <c:pt idx="103">
                  <c:v>0.75370000000000004</c:v>
                </c:pt>
                <c:pt idx="104">
                  <c:v>0.72729999999999995</c:v>
                </c:pt>
                <c:pt idx="105">
                  <c:v>0.70950000000000002</c:v>
                </c:pt>
                <c:pt idx="106">
                  <c:v>0.71760000000000002</c:v>
                </c:pt>
                <c:pt idx="107">
                  <c:v>0.72799999999999998</c:v>
                </c:pt>
                <c:pt idx="108">
                  <c:v>0.76580000000000004</c:v>
                </c:pt>
                <c:pt idx="109">
                  <c:v>0.72719999999999996</c:v>
                </c:pt>
                <c:pt idx="110">
                  <c:v>0.746</c:v>
                </c:pt>
                <c:pt idx="111">
                  <c:v>0.78129999999999999</c:v>
                </c:pt>
                <c:pt idx="112">
                  <c:v>0.76770000000000005</c:v>
                </c:pt>
                <c:pt idx="113">
                  <c:v>0.79100000000000004</c:v>
                </c:pt>
                <c:pt idx="114">
                  <c:v>0.78910000000000002</c:v>
                </c:pt>
                <c:pt idx="115">
                  <c:v>0.74780000000000002</c:v>
                </c:pt>
                <c:pt idx="116">
                  <c:v>0.77300000000000002</c:v>
                </c:pt>
                <c:pt idx="117">
                  <c:v>0.78739999999999999</c:v>
                </c:pt>
                <c:pt idx="118">
                  <c:v>0.76</c:v>
                </c:pt>
                <c:pt idx="119">
                  <c:v>0.79490000000000005</c:v>
                </c:pt>
                <c:pt idx="120">
                  <c:v>0.77959999999999996</c:v>
                </c:pt>
                <c:pt idx="121">
                  <c:v>0.7954</c:v>
                </c:pt>
                <c:pt idx="122">
                  <c:v>0.74939999999999996</c:v>
                </c:pt>
                <c:pt idx="123">
                  <c:v>0.80700000000000005</c:v>
                </c:pt>
                <c:pt idx="124">
                  <c:v>0.78600000000000003</c:v>
                </c:pt>
                <c:pt idx="125">
                  <c:v>0.81799999999999995</c:v>
                </c:pt>
                <c:pt idx="126">
                  <c:v>0.78249999999999997</c:v>
                </c:pt>
                <c:pt idx="127">
                  <c:v>0.7964</c:v>
                </c:pt>
                <c:pt idx="128">
                  <c:v>0.81410000000000005</c:v>
                </c:pt>
                <c:pt idx="129">
                  <c:v>0.80349999999999999</c:v>
                </c:pt>
                <c:pt idx="130">
                  <c:v>0.83050000000000002</c:v>
                </c:pt>
                <c:pt idx="131">
                  <c:v>0.80959999999999999</c:v>
                </c:pt>
                <c:pt idx="132">
                  <c:v>0.81410000000000005</c:v>
                </c:pt>
                <c:pt idx="133">
                  <c:v>0.82320000000000004</c:v>
                </c:pt>
                <c:pt idx="134">
                  <c:v>0.80979999999999996</c:v>
                </c:pt>
                <c:pt idx="135">
                  <c:v>0.80169999999999997</c:v>
                </c:pt>
                <c:pt idx="136">
                  <c:v>0.80369999999999997</c:v>
                </c:pt>
                <c:pt idx="137">
                  <c:v>0.77669999999999995</c:v>
                </c:pt>
                <c:pt idx="138">
                  <c:v>0.81069999999999998</c:v>
                </c:pt>
                <c:pt idx="139">
                  <c:v>0.75670000000000004</c:v>
                </c:pt>
                <c:pt idx="140">
                  <c:v>0.74199999999999999</c:v>
                </c:pt>
                <c:pt idx="141">
                  <c:v>0.77390000000000003</c:v>
                </c:pt>
                <c:pt idx="142">
                  <c:v>0.72750000000000004</c:v>
                </c:pt>
                <c:pt idx="143">
                  <c:v>0.752</c:v>
                </c:pt>
                <c:pt idx="144">
                  <c:v>0.74390000000000001</c:v>
                </c:pt>
                <c:pt idx="145">
                  <c:v>0.73829999999999996</c:v>
                </c:pt>
                <c:pt idx="146">
                  <c:v>0.73919999999999997</c:v>
                </c:pt>
                <c:pt idx="147">
                  <c:v>0.73929999999999996</c:v>
                </c:pt>
                <c:pt idx="148">
                  <c:v>0.72819999999999996</c:v>
                </c:pt>
                <c:pt idx="149">
                  <c:v>0.77310000000000001</c:v>
                </c:pt>
                <c:pt idx="150">
                  <c:v>0.7984</c:v>
                </c:pt>
                <c:pt idx="151">
                  <c:v>0.7843</c:v>
                </c:pt>
                <c:pt idx="152">
                  <c:v>0.79059999999999997</c:v>
                </c:pt>
                <c:pt idx="153">
                  <c:v>0.78979999999999995</c:v>
                </c:pt>
                <c:pt idx="154">
                  <c:v>0.79490000000000005</c:v>
                </c:pt>
                <c:pt idx="155">
                  <c:v>0.81369999999999998</c:v>
                </c:pt>
                <c:pt idx="156">
                  <c:v>0.83599999999999997</c:v>
                </c:pt>
                <c:pt idx="157">
                  <c:v>0.7954</c:v>
                </c:pt>
                <c:pt idx="158">
                  <c:v>0.83209999999999995</c:v>
                </c:pt>
                <c:pt idx="159">
                  <c:v>0.79779999999999995</c:v>
                </c:pt>
                <c:pt idx="160">
                  <c:v>0.83</c:v>
                </c:pt>
                <c:pt idx="161">
                  <c:v>0.81030000000000002</c:v>
                </c:pt>
                <c:pt idx="162">
                  <c:v>0.85519999999999996</c:v>
                </c:pt>
                <c:pt idx="163">
                  <c:v>0.86360000000000003</c:v>
                </c:pt>
                <c:pt idx="164">
                  <c:v>0.90949999999999998</c:v>
                </c:pt>
                <c:pt idx="165">
                  <c:v>0.87370000000000003</c:v>
                </c:pt>
                <c:pt idx="166">
                  <c:v>0.8952</c:v>
                </c:pt>
                <c:pt idx="167">
                  <c:v>0.90780000000000005</c:v>
                </c:pt>
                <c:pt idx="168">
                  <c:v>0.89219999999999999</c:v>
                </c:pt>
                <c:pt idx="169">
                  <c:v>0.95960000000000001</c:v>
                </c:pt>
                <c:pt idx="170">
                  <c:v>0.97089999999999999</c:v>
                </c:pt>
                <c:pt idx="171">
                  <c:v>0.995</c:v>
                </c:pt>
                <c:pt idx="172">
                  <c:v>1.0267999999999999</c:v>
                </c:pt>
                <c:pt idx="173">
                  <c:v>1.0441</c:v>
                </c:pt>
                <c:pt idx="174">
                  <c:v>1.1375</c:v>
                </c:pt>
                <c:pt idx="175">
                  <c:v>1.2018</c:v>
                </c:pt>
                <c:pt idx="176">
                  <c:v>1.2393000000000001</c:v>
                </c:pt>
                <c:pt idx="177">
                  <c:v>1.3331</c:v>
                </c:pt>
                <c:pt idx="178">
                  <c:v>1.3686</c:v>
                </c:pt>
                <c:pt idx="179">
                  <c:v>1.4457</c:v>
                </c:pt>
                <c:pt idx="180">
                  <c:v>1.4937</c:v>
                </c:pt>
                <c:pt idx="181">
                  <c:v>1.4420999999999999</c:v>
                </c:pt>
                <c:pt idx="182">
                  <c:v>1.4710000000000001</c:v>
                </c:pt>
                <c:pt idx="183">
                  <c:v>1.4822</c:v>
                </c:pt>
                <c:pt idx="184">
                  <c:v>1.4852000000000001</c:v>
                </c:pt>
                <c:pt idx="185">
                  <c:v>1.4348000000000001</c:v>
                </c:pt>
                <c:pt idx="186">
                  <c:v>1.4246000000000001</c:v>
                </c:pt>
                <c:pt idx="187">
                  <c:v>1.411</c:v>
                </c:pt>
                <c:pt idx="188">
                  <c:v>1.3658999999999999</c:v>
                </c:pt>
                <c:pt idx="189">
                  <c:v>1.3118000000000001</c:v>
                </c:pt>
                <c:pt idx="190">
                  <c:v>1.2928999999999999</c:v>
                </c:pt>
                <c:pt idx="191">
                  <c:v>1.3066</c:v>
                </c:pt>
                <c:pt idx="192">
                  <c:v>1.2412000000000001</c:v>
                </c:pt>
                <c:pt idx="193">
                  <c:v>1.2410000000000001</c:v>
                </c:pt>
                <c:pt idx="194">
                  <c:v>1.2737000000000001</c:v>
                </c:pt>
                <c:pt idx="195">
                  <c:v>1.3032999999999999</c:v>
                </c:pt>
                <c:pt idx="196">
                  <c:v>1.3109</c:v>
                </c:pt>
                <c:pt idx="197">
                  <c:v>1.3082</c:v>
                </c:pt>
                <c:pt idx="198">
                  <c:v>1.3308</c:v>
                </c:pt>
                <c:pt idx="199">
                  <c:v>1.3202</c:v>
                </c:pt>
                <c:pt idx="200">
                  <c:v>1.3304</c:v>
                </c:pt>
                <c:pt idx="201">
                  <c:v>1.367</c:v>
                </c:pt>
                <c:pt idx="202">
                  <c:v>1.3909</c:v>
                </c:pt>
                <c:pt idx="203">
                  <c:v>1.3897999999999999</c:v>
                </c:pt>
                <c:pt idx="204">
                  <c:v>1.411</c:v>
                </c:pt>
                <c:pt idx="205">
                  <c:v>1.3695999999999999</c:v>
                </c:pt>
                <c:pt idx="206">
                  <c:v>1.3851</c:v>
                </c:pt>
                <c:pt idx="207">
                  <c:v>1.4119999999999999</c:v>
                </c:pt>
                <c:pt idx="208">
                  <c:v>1.4079999999999999</c:v>
                </c:pt>
                <c:pt idx="209">
                  <c:v>1.4919</c:v>
                </c:pt>
                <c:pt idx="210">
                  <c:v>1.4515</c:v>
                </c:pt>
                <c:pt idx="211">
                  <c:v>1.4309000000000001</c:v>
                </c:pt>
                <c:pt idx="212">
                  <c:v>1.4685999999999999</c:v>
                </c:pt>
                <c:pt idx="213">
                  <c:v>1.4676</c:v>
                </c:pt>
                <c:pt idx="214">
                  <c:v>1.522</c:v>
                </c:pt>
                <c:pt idx="215">
                  <c:v>1.4769000000000001</c:v>
                </c:pt>
                <c:pt idx="216">
                  <c:v>1.5466</c:v>
                </c:pt>
                <c:pt idx="217">
                  <c:v>1.5077</c:v>
                </c:pt>
                <c:pt idx="218">
                  <c:v>1.5054000000000001</c:v>
                </c:pt>
                <c:pt idx="219">
                  <c:v>1.5027999999999999</c:v>
                </c:pt>
                <c:pt idx="220">
                  <c:v>1.4979</c:v>
                </c:pt>
                <c:pt idx="221">
                  <c:v>1.5251999999999999</c:v>
                </c:pt>
                <c:pt idx="222">
                  <c:v>1.5099</c:v>
                </c:pt>
                <c:pt idx="223">
                  <c:v>1.5687</c:v>
                </c:pt>
                <c:pt idx="224">
                  <c:v>1.5872999999999999</c:v>
                </c:pt>
                <c:pt idx="225">
                  <c:v>1.5489999999999999</c:v>
                </c:pt>
                <c:pt idx="226">
                  <c:v>1.5976999999999999</c:v>
                </c:pt>
                <c:pt idx="227">
                  <c:v>1.6492</c:v>
                </c:pt>
                <c:pt idx="228">
                  <c:v>1.6554</c:v>
                </c:pt>
                <c:pt idx="229">
                  <c:v>1.6909000000000001</c:v>
                </c:pt>
                <c:pt idx="230">
                  <c:v>1.631</c:v>
                </c:pt>
                <c:pt idx="231">
                  <c:v>1.6478999999999999</c:v>
                </c:pt>
                <c:pt idx="232">
                  <c:v>1.7301</c:v>
                </c:pt>
                <c:pt idx="233">
                  <c:v>1.6832</c:v>
                </c:pt>
                <c:pt idx="234">
                  <c:v>1.671</c:v>
                </c:pt>
                <c:pt idx="235">
                  <c:v>1.7019</c:v>
                </c:pt>
                <c:pt idx="236">
                  <c:v>1.6843999999999999</c:v>
                </c:pt>
                <c:pt idx="237">
                  <c:v>1.6593</c:v>
                </c:pt>
                <c:pt idx="238">
                  <c:v>1.7722</c:v>
                </c:pt>
                <c:pt idx="239">
                  <c:v>1.869</c:v>
                </c:pt>
                <c:pt idx="240">
                  <c:v>1.9456</c:v>
                </c:pt>
                <c:pt idx="241">
                  <c:v>1.8928</c:v>
                </c:pt>
                <c:pt idx="242">
                  <c:v>1.8546</c:v>
                </c:pt>
                <c:pt idx="243">
                  <c:v>1.8449</c:v>
                </c:pt>
                <c:pt idx="244">
                  <c:v>1.8053999999999999</c:v>
                </c:pt>
                <c:pt idx="245">
                  <c:v>1.7476</c:v>
                </c:pt>
                <c:pt idx="246">
                  <c:v>1.6357999999999999</c:v>
                </c:pt>
                <c:pt idx="247">
                  <c:v>1.4012</c:v>
                </c:pt>
                <c:pt idx="248">
                  <c:v>1.2116</c:v>
                </c:pt>
                <c:pt idx="249">
                  <c:v>1.1964999999999999</c:v>
                </c:pt>
                <c:pt idx="250">
                  <c:v>0.95699999999999996</c:v>
                </c:pt>
                <c:pt idx="251">
                  <c:v>0.85850000000000004</c:v>
                </c:pt>
                <c:pt idx="252">
                  <c:v>0.92230000000000001</c:v>
                </c:pt>
                <c:pt idx="253">
                  <c:v>0.78580000000000005</c:v>
                </c:pt>
                <c:pt idx="254">
                  <c:v>0.83240000000000003</c:v>
                </c:pt>
                <c:pt idx="255">
                  <c:v>0.84789999999999999</c:v>
                </c:pt>
                <c:pt idx="256">
                  <c:v>0.89700000000000002</c:v>
                </c:pt>
                <c:pt idx="257">
                  <c:v>0.90480000000000005</c:v>
                </c:pt>
                <c:pt idx="258">
                  <c:v>0.70630000000000004</c:v>
                </c:pt>
                <c:pt idx="259">
                  <c:v>0.6714</c:v>
                </c:pt>
                <c:pt idx="260">
                  <c:v>0.50160000000000005</c:v>
                </c:pt>
                <c:pt idx="261">
                  <c:v>0.43640000000000001</c:v>
                </c:pt>
                <c:pt idx="262">
                  <c:v>0.43280000000000002</c:v>
                </c:pt>
                <c:pt idx="263">
                  <c:v>0.48659999999999998</c:v>
                </c:pt>
                <c:pt idx="264">
                  <c:v>0.41120000000000001</c:v>
                </c:pt>
                <c:pt idx="265">
                  <c:v>0.34179999999999999</c:v>
                </c:pt>
                <c:pt idx="266">
                  <c:v>0.44230000000000003</c:v>
                </c:pt>
                <c:pt idx="267">
                  <c:v>0.39129999999999998</c:v>
                </c:pt>
                <c:pt idx="268">
                  <c:v>0.3574</c:v>
                </c:pt>
                <c:pt idx="269">
                  <c:v>0.39739999999999998</c:v>
                </c:pt>
                <c:pt idx="270">
                  <c:v>0.41499999999999998</c:v>
                </c:pt>
                <c:pt idx="271">
                  <c:v>0.38679999999999998</c:v>
                </c:pt>
                <c:pt idx="272">
                  <c:v>0.3206</c:v>
                </c:pt>
                <c:pt idx="273">
                  <c:v>0.25629999999999997</c:v>
                </c:pt>
                <c:pt idx="274">
                  <c:v>0.2641</c:v>
                </c:pt>
                <c:pt idx="275">
                  <c:v>0.29289999999999999</c:v>
                </c:pt>
                <c:pt idx="276">
                  <c:v>0.24679999999999999</c:v>
                </c:pt>
                <c:pt idx="277">
                  <c:v>0.2374</c:v>
                </c:pt>
                <c:pt idx="278">
                  <c:v>0.21</c:v>
                </c:pt>
                <c:pt idx="279">
                  <c:v>0.1578</c:v>
                </c:pt>
                <c:pt idx="280">
                  <c:v>0.21809999999999999</c:v>
                </c:pt>
                <c:pt idx="281">
                  <c:v>0.2445</c:v>
                </c:pt>
                <c:pt idx="282">
                  <c:v>0.2361</c:v>
                </c:pt>
                <c:pt idx="283">
                  <c:v>0.18770000000000001</c:v>
                </c:pt>
                <c:pt idx="284">
                  <c:v>0.41810000000000003</c:v>
                </c:pt>
                <c:pt idx="285">
                  <c:v>0.31619999999999998</c:v>
                </c:pt>
                <c:pt idx="286">
                  <c:v>0.35630000000000001</c:v>
                </c:pt>
                <c:pt idx="287">
                  <c:v>0.31280000000000002</c:v>
                </c:pt>
                <c:pt idx="288">
                  <c:v>0.21279999999999999</c:v>
                </c:pt>
                <c:pt idx="289">
                  <c:v>0.2233</c:v>
                </c:pt>
                <c:pt idx="290">
                  <c:v>0.27439999999999998</c:v>
                </c:pt>
                <c:pt idx="291">
                  <c:v>0.20469999999999999</c:v>
                </c:pt>
                <c:pt idx="292">
                  <c:v>0.2117</c:v>
                </c:pt>
                <c:pt idx="293">
                  <c:v>0.2278</c:v>
                </c:pt>
                <c:pt idx="294">
                  <c:v>0.29620000000000002</c:v>
                </c:pt>
                <c:pt idx="295">
                  <c:v>0.29880000000000001</c:v>
                </c:pt>
                <c:pt idx="296">
                  <c:v>0.2316</c:v>
                </c:pt>
                <c:pt idx="297">
                  <c:v>0.23619999999999999</c:v>
                </c:pt>
                <c:pt idx="298">
                  <c:v>0.2641</c:v>
                </c:pt>
                <c:pt idx="299">
                  <c:v>0.25459999999999999</c:v>
                </c:pt>
                <c:pt idx="300">
                  <c:v>0.24390000000000001</c:v>
                </c:pt>
                <c:pt idx="301">
                  <c:v>0.26229999999999998</c:v>
                </c:pt>
                <c:pt idx="302">
                  <c:v>0.184</c:v>
                </c:pt>
                <c:pt idx="303">
                  <c:v>0.2205</c:v>
                </c:pt>
                <c:pt idx="304">
                  <c:v>0.1971</c:v>
                </c:pt>
                <c:pt idx="305">
                  <c:v>0.30280000000000001</c:v>
                </c:pt>
                <c:pt idx="306">
                  <c:v>0.2</c:v>
                </c:pt>
                <c:pt idx="307">
                  <c:v>0.28089999999999998</c:v>
                </c:pt>
                <c:pt idx="308">
                  <c:v>0.26600000000000001</c:v>
                </c:pt>
                <c:pt idx="309">
                  <c:v>0.34379999999999999</c:v>
                </c:pt>
                <c:pt idx="310">
                  <c:v>0.3155</c:v>
                </c:pt>
                <c:pt idx="311">
                  <c:v>0.25030000000000002</c:v>
                </c:pt>
                <c:pt idx="312">
                  <c:v>0.24210000000000001</c:v>
                </c:pt>
                <c:pt idx="313">
                  <c:v>0.20749999999999999</c:v>
                </c:pt>
                <c:pt idx="314">
                  <c:v>0.34749999999999998</c:v>
                </c:pt>
                <c:pt idx="315">
                  <c:v>0.23599999999999999</c:v>
                </c:pt>
                <c:pt idx="316">
                  <c:v>0.2346</c:v>
                </c:pt>
                <c:pt idx="317">
                  <c:v>0.21629999999999999</c:v>
                </c:pt>
                <c:pt idx="318">
                  <c:v>0.21659999999999999</c:v>
                </c:pt>
                <c:pt idx="319">
                  <c:v>0.31659999999999999</c:v>
                </c:pt>
                <c:pt idx="320">
                  <c:v>0.1807</c:v>
                </c:pt>
                <c:pt idx="321">
                  <c:v>0.2656</c:v>
                </c:pt>
                <c:pt idx="322">
                  <c:v>0.1613</c:v>
                </c:pt>
                <c:pt idx="323">
                  <c:v>0.2853</c:v>
                </c:pt>
                <c:pt idx="324">
                  <c:v>0.218</c:v>
                </c:pt>
                <c:pt idx="325">
                  <c:v>0.218</c:v>
                </c:pt>
                <c:pt idx="326">
                  <c:v>0.24929999999999999</c:v>
                </c:pt>
                <c:pt idx="327">
                  <c:v>0.24490000000000001</c:v>
                </c:pt>
                <c:pt idx="328">
                  <c:v>0.22420000000000001</c:v>
                </c:pt>
                <c:pt idx="329">
                  <c:v>0.25650000000000001</c:v>
                </c:pt>
                <c:pt idx="330">
                  <c:v>0.216</c:v>
                </c:pt>
                <c:pt idx="331">
                  <c:v>0.15260000000000001</c:v>
                </c:pt>
                <c:pt idx="332">
                  <c:v>0.18959999999999999</c:v>
                </c:pt>
                <c:pt idx="333">
                  <c:v>0.20469999999999999</c:v>
                </c:pt>
                <c:pt idx="334">
                  <c:v>0.2019</c:v>
                </c:pt>
                <c:pt idx="335">
                  <c:v>0.28549999999999998</c:v>
                </c:pt>
                <c:pt idx="336">
                  <c:v>0.21199999999999999</c:v>
                </c:pt>
                <c:pt idx="337">
                  <c:v>0.14330000000000001</c:v>
                </c:pt>
                <c:pt idx="338">
                  <c:v>0.15959999999999999</c:v>
                </c:pt>
                <c:pt idx="339">
                  <c:v>0.18920000000000001</c:v>
                </c:pt>
                <c:pt idx="340">
                  <c:v>0.26190000000000002</c:v>
                </c:pt>
                <c:pt idx="341">
                  <c:v>0.21340000000000001</c:v>
                </c:pt>
                <c:pt idx="342">
                  <c:v>0.37809999999999999</c:v>
                </c:pt>
                <c:pt idx="343">
                  <c:v>0.24510000000000001</c:v>
                </c:pt>
                <c:pt idx="344">
                  <c:v>0.36580000000000001</c:v>
                </c:pt>
                <c:pt idx="345">
                  <c:v>0.26910000000000001</c:v>
                </c:pt>
                <c:pt idx="346">
                  <c:v>0.4199</c:v>
                </c:pt>
                <c:pt idx="347">
                  <c:v>0.36470000000000002</c:v>
                </c:pt>
                <c:pt idx="348">
                  <c:v>0.33110000000000001</c:v>
                </c:pt>
                <c:pt idx="349">
                  <c:v>0.29339999999999999</c:v>
                </c:pt>
                <c:pt idx="350">
                  <c:v>0.2238</c:v>
                </c:pt>
                <c:pt idx="351">
                  <c:v>0.3261</c:v>
                </c:pt>
                <c:pt idx="352">
                  <c:v>0.182</c:v>
                </c:pt>
                <c:pt idx="353">
                  <c:v>0.32379999999999998</c:v>
                </c:pt>
                <c:pt idx="354">
                  <c:v>0.13800000000000001</c:v>
                </c:pt>
                <c:pt idx="355">
                  <c:v>0.18459999999999999</c:v>
                </c:pt>
                <c:pt idx="356">
                  <c:v>0.19020000000000001</c:v>
                </c:pt>
                <c:pt idx="357">
                  <c:v>0.2109</c:v>
                </c:pt>
                <c:pt idx="358">
                  <c:v>0.30030000000000001</c:v>
                </c:pt>
                <c:pt idx="359">
                  <c:v>0.40699999999999997</c:v>
                </c:pt>
                <c:pt idx="360">
                  <c:v>0.31080000000000002</c:v>
                </c:pt>
                <c:pt idx="361">
                  <c:v>0.2122</c:v>
                </c:pt>
                <c:pt idx="362">
                  <c:v>0.1983</c:v>
                </c:pt>
                <c:pt idx="363">
                  <c:v>0.17549999999999999</c:v>
                </c:pt>
                <c:pt idx="364">
                  <c:v>0.20449999999999999</c:v>
                </c:pt>
                <c:pt idx="365">
                  <c:v>0.24160000000000001</c:v>
                </c:pt>
                <c:pt idx="366">
                  <c:v>0.2026</c:v>
                </c:pt>
                <c:pt idx="367">
                  <c:v>0.21479999999999999</c:v>
                </c:pt>
                <c:pt idx="368">
                  <c:v>0.27160000000000001</c:v>
                </c:pt>
                <c:pt idx="369">
                  <c:v>0.16300000000000001</c:v>
                </c:pt>
                <c:pt idx="370">
                  <c:v>0.20630000000000001</c:v>
                </c:pt>
                <c:pt idx="371">
                  <c:v>0.13320000000000001</c:v>
                </c:pt>
                <c:pt idx="372">
                  <c:v>8.8200000000000001E-2</c:v>
                </c:pt>
                <c:pt idx="373">
                  <c:v>0.1202</c:v>
                </c:pt>
                <c:pt idx="374">
                  <c:v>0.1012</c:v>
                </c:pt>
                <c:pt idx="375">
                  <c:v>8.9300000000000004E-2</c:v>
                </c:pt>
                <c:pt idx="376">
                  <c:v>8.2000000000000003E-2</c:v>
                </c:pt>
                <c:pt idx="377">
                  <c:v>7.4700000000000003E-2</c:v>
                </c:pt>
                <c:pt idx="378">
                  <c:v>7.6399999999999996E-2</c:v>
                </c:pt>
                <c:pt idx="379">
                  <c:v>7.1499999999999994E-2</c:v>
                </c:pt>
                <c:pt idx="380">
                  <c:v>5.5899999999999998E-2</c:v>
                </c:pt>
                <c:pt idx="381">
                  <c:v>4.8300000000000003E-2</c:v>
                </c:pt>
                <c:pt idx="382">
                  <c:v>4.8399999999999999E-2</c:v>
                </c:pt>
                <c:pt idx="383">
                  <c:v>4.8399999999999999E-2</c:v>
                </c:pt>
                <c:pt idx="384">
                  <c:v>4.8599999999999997E-2</c:v>
                </c:pt>
                <c:pt idx="385">
                  <c:v>4.8300000000000003E-2</c:v>
                </c:pt>
                <c:pt idx="386">
                  <c:v>4.8500000000000001E-2</c:v>
                </c:pt>
                <c:pt idx="387">
                  <c:v>4.8300000000000003E-2</c:v>
                </c:pt>
                <c:pt idx="388">
                  <c:v>4.8300000000000003E-2</c:v>
                </c:pt>
                <c:pt idx="389">
                  <c:v>0.05</c:v>
                </c:pt>
                <c:pt idx="390">
                  <c:v>4.8099999999999997E-2</c:v>
                </c:pt>
                <c:pt idx="391">
                  <c:v>4.8099999999999997E-2</c:v>
                </c:pt>
                <c:pt idx="392">
                  <c:v>4.87E-2</c:v>
                </c:pt>
                <c:pt idx="393">
                  <c:v>4.8099999999999997E-2</c:v>
                </c:pt>
                <c:pt idx="394">
                  <c:v>4.8399999999999999E-2</c:v>
                </c:pt>
                <c:pt idx="395">
                  <c:v>4.8300000000000003E-2</c:v>
                </c:pt>
                <c:pt idx="396">
                  <c:v>4.8099999999999997E-2</c:v>
                </c:pt>
                <c:pt idx="397">
                  <c:v>4.87E-2</c:v>
                </c:pt>
                <c:pt idx="398">
                  <c:v>4.7899999999999998E-2</c:v>
                </c:pt>
              </c:numCache>
            </c:numRef>
          </c:val>
        </c:ser>
        <c:ser>
          <c:idx val="14"/>
          <c:order val="5"/>
          <c:tx>
            <c:strRef>
              <c:f>'Chart-tris+clear'!$F$1</c:f>
              <c:strCache>
                <c:ptCount val="1"/>
                <c:pt idx="0">
                  <c:v>DrawShadowTris</c:v>
                </c:pt>
              </c:strCache>
            </c:strRef>
          </c:tx>
          <c:spPr>
            <a:solidFill>
              <a:srgbClr val="4F81BD">
                <a:alpha val="60000"/>
              </a:srgbClr>
            </a:solidFill>
          </c:spPr>
          <c:cat>
            <c:numRef>
              <c:f>Chart!$A$2:$A$401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'Chart-tris+clear'!$F$2:$F$401</c:f>
              <c:numCache>
                <c:formatCode>General</c:formatCode>
                <c:ptCount val="400"/>
                <c:pt idx="0">
                  <c:v>0</c:v>
                </c:pt>
                <c:pt idx="1">
                  <c:v>11.707800000000001</c:v>
                </c:pt>
                <c:pt idx="2">
                  <c:v>2.1657000000000002</c:v>
                </c:pt>
                <c:pt idx="3">
                  <c:v>2.1236000000000002</c:v>
                </c:pt>
                <c:pt idx="4">
                  <c:v>2.3538000000000001</c:v>
                </c:pt>
                <c:pt idx="5">
                  <c:v>2.5411999999999999</c:v>
                </c:pt>
                <c:pt idx="6">
                  <c:v>2.5653000000000001</c:v>
                </c:pt>
                <c:pt idx="7">
                  <c:v>2.0853999999999999</c:v>
                </c:pt>
                <c:pt idx="8">
                  <c:v>2.3721000000000001</c:v>
                </c:pt>
                <c:pt idx="9">
                  <c:v>2.7079</c:v>
                </c:pt>
                <c:pt idx="10">
                  <c:v>2.1097999999999999</c:v>
                </c:pt>
                <c:pt idx="11">
                  <c:v>2.1053999999999999</c:v>
                </c:pt>
                <c:pt idx="12">
                  <c:v>2.1150000000000002</c:v>
                </c:pt>
                <c:pt idx="13">
                  <c:v>2.0868000000000002</c:v>
                </c:pt>
                <c:pt idx="14">
                  <c:v>2.1715</c:v>
                </c:pt>
                <c:pt idx="15">
                  <c:v>2.1947999999999999</c:v>
                </c:pt>
                <c:pt idx="16">
                  <c:v>2.4268000000000001</c:v>
                </c:pt>
                <c:pt idx="17">
                  <c:v>2.4424000000000001</c:v>
                </c:pt>
                <c:pt idx="18">
                  <c:v>2.4506999999999999</c:v>
                </c:pt>
                <c:pt idx="19">
                  <c:v>2.4430999999999998</c:v>
                </c:pt>
                <c:pt idx="20">
                  <c:v>2.8155999999999999</c:v>
                </c:pt>
                <c:pt idx="21">
                  <c:v>2.8933</c:v>
                </c:pt>
                <c:pt idx="22">
                  <c:v>2.9701</c:v>
                </c:pt>
                <c:pt idx="23">
                  <c:v>2.8704000000000001</c:v>
                </c:pt>
                <c:pt idx="24">
                  <c:v>2.9327999999999999</c:v>
                </c:pt>
                <c:pt idx="25">
                  <c:v>3.1677</c:v>
                </c:pt>
                <c:pt idx="26">
                  <c:v>3.3090999999999999</c:v>
                </c:pt>
                <c:pt idx="27">
                  <c:v>3.4438</c:v>
                </c:pt>
                <c:pt idx="28">
                  <c:v>3.4849999999999999</c:v>
                </c:pt>
                <c:pt idx="29">
                  <c:v>3.5840000000000001</c:v>
                </c:pt>
                <c:pt idx="30">
                  <c:v>3.4710000000000001</c:v>
                </c:pt>
                <c:pt idx="31">
                  <c:v>3.4950000000000001</c:v>
                </c:pt>
                <c:pt idx="32">
                  <c:v>3.4847000000000001</c:v>
                </c:pt>
                <c:pt idx="33">
                  <c:v>3.5137</c:v>
                </c:pt>
                <c:pt idx="34">
                  <c:v>3.6522000000000001</c:v>
                </c:pt>
                <c:pt idx="35">
                  <c:v>3.6939000000000002</c:v>
                </c:pt>
                <c:pt idx="36">
                  <c:v>3.6757</c:v>
                </c:pt>
                <c:pt idx="37">
                  <c:v>3.6547000000000001</c:v>
                </c:pt>
                <c:pt idx="38">
                  <c:v>3.7469999999999999</c:v>
                </c:pt>
                <c:pt idx="39">
                  <c:v>3.8555999999999999</c:v>
                </c:pt>
                <c:pt idx="40">
                  <c:v>3.9964</c:v>
                </c:pt>
                <c:pt idx="41">
                  <c:v>4.0167000000000002</c:v>
                </c:pt>
                <c:pt idx="42">
                  <c:v>4.1197999999999997</c:v>
                </c:pt>
                <c:pt idx="43">
                  <c:v>4.0286</c:v>
                </c:pt>
                <c:pt idx="44">
                  <c:v>3.9689999999999999</c:v>
                </c:pt>
                <c:pt idx="45">
                  <c:v>4.0772000000000004</c:v>
                </c:pt>
                <c:pt idx="46">
                  <c:v>3.9723999999999999</c:v>
                </c:pt>
                <c:pt idx="47">
                  <c:v>3.9903</c:v>
                </c:pt>
                <c:pt idx="48">
                  <c:v>4.1485000000000003</c:v>
                </c:pt>
                <c:pt idx="49">
                  <c:v>4.3162000000000003</c:v>
                </c:pt>
                <c:pt idx="50">
                  <c:v>4.3851000000000004</c:v>
                </c:pt>
                <c:pt idx="51">
                  <c:v>4.4802999999999997</c:v>
                </c:pt>
                <c:pt idx="52">
                  <c:v>4.6048999999999998</c:v>
                </c:pt>
                <c:pt idx="53">
                  <c:v>4.5042</c:v>
                </c:pt>
                <c:pt idx="54">
                  <c:v>4.5034999999999998</c:v>
                </c:pt>
                <c:pt idx="55">
                  <c:v>4.6043000000000003</c:v>
                </c:pt>
                <c:pt idx="56">
                  <c:v>4.7858999999999998</c:v>
                </c:pt>
                <c:pt idx="57">
                  <c:v>4.8071000000000002</c:v>
                </c:pt>
                <c:pt idx="58">
                  <c:v>4.7972000000000001</c:v>
                </c:pt>
                <c:pt idx="59">
                  <c:v>4.7473000000000001</c:v>
                </c:pt>
                <c:pt idx="60">
                  <c:v>4.7637</c:v>
                </c:pt>
                <c:pt idx="61">
                  <c:v>4.9009</c:v>
                </c:pt>
                <c:pt idx="62">
                  <c:v>4.8259999999999996</c:v>
                </c:pt>
                <c:pt idx="63">
                  <c:v>4.8593000000000002</c:v>
                </c:pt>
                <c:pt idx="64">
                  <c:v>4.8419999999999996</c:v>
                </c:pt>
                <c:pt idx="65">
                  <c:v>4.7506000000000004</c:v>
                </c:pt>
                <c:pt idx="66">
                  <c:v>4.8910999999999998</c:v>
                </c:pt>
                <c:pt idx="67">
                  <c:v>4.8003999999999998</c:v>
                </c:pt>
                <c:pt idx="68">
                  <c:v>5.0114000000000001</c:v>
                </c:pt>
                <c:pt idx="69">
                  <c:v>5.0590999999999999</c:v>
                </c:pt>
                <c:pt idx="70">
                  <c:v>4.9634</c:v>
                </c:pt>
                <c:pt idx="71">
                  <c:v>5.0294999999999996</c:v>
                </c:pt>
                <c:pt idx="72">
                  <c:v>5.5087999999999999</c:v>
                </c:pt>
                <c:pt idx="73">
                  <c:v>5.3509000000000002</c:v>
                </c:pt>
                <c:pt idx="74">
                  <c:v>5.2080000000000002</c:v>
                </c:pt>
                <c:pt idx="75">
                  <c:v>5.3513999999999999</c:v>
                </c:pt>
                <c:pt idx="76">
                  <c:v>5.3308</c:v>
                </c:pt>
                <c:pt idx="77">
                  <c:v>5.6708999999999996</c:v>
                </c:pt>
                <c:pt idx="78">
                  <c:v>5.6250999999999998</c:v>
                </c:pt>
                <c:pt idx="79">
                  <c:v>5.6319999999999997</c:v>
                </c:pt>
                <c:pt idx="80">
                  <c:v>5.6346999999999996</c:v>
                </c:pt>
                <c:pt idx="81">
                  <c:v>5.6611000000000002</c:v>
                </c:pt>
                <c:pt idx="82">
                  <c:v>5.5925000000000002</c:v>
                </c:pt>
                <c:pt idx="83">
                  <c:v>5.7411000000000003</c:v>
                </c:pt>
                <c:pt idx="84">
                  <c:v>5.4837999999999996</c:v>
                </c:pt>
                <c:pt idx="85">
                  <c:v>5.4203999999999999</c:v>
                </c:pt>
                <c:pt idx="86">
                  <c:v>5.4901999999999997</c:v>
                </c:pt>
                <c:pt idx="87">
                  <c:v>5.4298999999999999</c:v>
                </c:pt>
                <c:pt idx="88">
                  <c:v>5.2672999999999996</c:v>
                </c:pt>
                <c:pt idx="89">
                  <c:v>5.3346999999999998</c:v>
                </c:pt>
                <c:pt idx="90">
                  <c:v>5.4230999999999998</c:v>
                </c:pt>
                <c:pt idx="91">
                  <c:v>5.3776999999999999</c:v>
                </c:pt>
                <c:pt idx="92">
                  <c:v>5.6349</c:v>
                </c:pt>
                <c:pt idx="93">
                  <c:v>5.6204000000000001</c:v>
                </c:pt>
                <c:pt idx="94">
                  <c:v>5.6691000000000003</c:v>
                </c:pt>
                <c:pt idx="95">
                  <c:v>5.7427000000000001</c:v>
                </c:pt>
                <c:pt idx="96">
                  <c:v>5.6736000000000004</c:v>
                </c:pt>
                <c:pt idx="97">
                  <c:v>5.7709000000000001</c:v>
                </c:pt>
                <c:pt idx="98">
                  <c:v>5.8293999999999997</c:v>
                </c:pt>
                <c:pt idx="99">
                  <c:v>6.0842999999999998</c:v>
                </c:pt>
                <c:pt idx="100">
                  <c:v>6.1539999999999999</c:v>
                </c:pt>
                <c:pt idx="101">
                  <c:v>6.3356000000000003</c:v>
                </c:pt>
                <c:pt idx="102">
                  <c:v>6.2291999999999996</c:v>
                </c:pt>
                <c:pt idx="103">
                  <c:v>6.5087000000000002</c:v>
                </c:pt>
                <c:pt idx="104">
                  <c:v>6.5221999999999998</c:v>
                </c:pt>
                <c:pt idx="105">
                  <c:v>6.3704999999999998</c:v>
                </c:pt>
                <c:pt idx="106">
                  <c:v>6.3121999999999998</c:v>
                </c:pt>
                <c:pt idx="107">
                  <c:v>6.4537000000000004</c:v>
                </c:pt>
                <c:pt idx="108">
                  <c:v>6.4219999999999997</c:v>
                </c:pt>
                <c:pt idx="109">
                  <c:v>6.4328000000000003</c:v>
                </c:pt>
                <c:pt idx="110">
                  <c:v>6.4393000000000002</c:v>
                </c:pt>
                <c:pt idx="111">
                  <c:v>6.5675999999999997</c:v>
                </c:pt>
                <c:pt idx="112">
                  <c:v>6.7180999999999997</c:v>
                </c:pt>
                <c:pt idx="113">
                  <c:v>6.5922000000000001</c:v>
                </c:pt>
                <c:pt idx="114">
                  <c:v>6.7084999999999999</c:v>
                </c:pt>
                <c:pt idx="115">
                  <c:v>6.6334</c:v>
                </c:pt>
                <c:pt idx="116">
                  <c:v>6.8316999999999997</c:v>
                </c:pt>
                <c:pt idx="117">
                  <c:v>6.8929999999999998</c:v>
                </c:pt>
                <c:pt idx="118">
                  <c:v>7.0590000000000002</c:v>
                </c:pt>
                <c:pt idx="119">
                  <c:v>7.0183999999999997</c:v>
                </c:pt>
                <c:pt idx="120">
                  <c:v>7.2046000000000001</c:v>
                </c:pt>
                <c:pt idx="121">
                  <c:v>7.1810999999999998</c:v>
                </c:pt>
                <c:pt idx="122">
                  <c:v>7.2830000000000004</c:v>
                </c:pt>
                <c:pt idx="123">
                  <c:v>7.3207000000000004</c:v>
                </c:pt>
                <c:pt idx="124">
                  <c:v>7.6216999999999997</c:v>
                </c:pt>
                <c:pt idx="125">
                  <c:v>7.6185999999999998</c:v>
                </c:pt>
                <c:pt idx="126">
                  <c:v>7.5290999999999997</c:v>
                </c:pt>
                <c:pt idx="127">
                  <c:v>7.4652000000000003</c:v>
                </c:pt>
                <c:pt idx="128">
                  <c:v>7.4302000000000001</c:v>
                </c:pt>
                <c:pt idx="129">
                  <c:v>7.6173999999999999</c:v>
                </c:pt>
                <c:pt idx="130">
                  <c:v>7.7572999999999999</c:v>
                </c:pt>
                <c:pt idx="131">
                  <c:v>7.8357000000000001</c:v>
                </c:pt>
                <c:pt idx="132">
                  <c:v>7.6811999999999996</c:v>
                </c:pt>
                <c:pt idx="133">
                  <c:v>7.7088999999999999</c:v>
                </c:pt>
                <c:pt idx="134">
                  <c:v>7.7691999999999997</c:v>
                </c:pt>
                <c:pt idx="135">
                  <c:v>7.7320000000000002</c:v>
                </c:pt>
                <c:pt idx="136">
                  <c:v>7.6771000000000003</c:v>
                </c:pt>
                <c:pt idx="137">
                  <c:v>7.6367000000000003</c:v>
                </c:pt>
                <c:pt idx="138">
                  <c:v>7.8613999999999997</c:v>
                </c:pt>
                <c:pt idx="139">
                  <c:v>8.0126000000000008</c:v>
                </c:pt>
                <c:pt idx="140">
                  <c:v>7.6520999999999999</c:v>
                </c:pt>
                <c:pt idx="141">
                  <c:v>7.2544000000000004</c:v>
                </c:pt>
                <c:pt idx="142">
                  <c:v>7.3445999999999998</c:v>
                </c:pt>
                <c:pt idx="143">
                  <c:v>7.431</c:v>
                </c:pt>
                <c:pt idx="144">
                  <c:v>7.2986000000000004</c:v>
                </c:pt>
                <c:pt idx="145">
                  <c:v>7.2420999999999998</c:v>
                </c:pt>
                <c:pt idx="146">
                  <c:v>7.3211000000000004</c:v>
                </c:pt>
                <c:pt idx="147">
                  <c:v>7.3943000000000003</c:v>
                </c:pt>
                <c:pt idx="148">
                  <c:v>7.2864000000000004</c:v>
                </c:pt>
                <c:pt idx="149">
                  <c:v>7.1616</c:v>
                </c:pt>
                <c:pt idx="150">
                  <c:v>7.4249999999999998</c:v>
                </c:pt>
                <c:pt idx="151">
                  <c:v>7.4328000000000003</c:v>
                </c:pt>
                <c:pt idx="152">
                  <c:v>7.4885000000000002</c:v>
                </c:pt>
                <c:pt idx="153">
                  <c:v>7.3788999999999998</c:v>
                </c:pt>
                <c:pt idx="154">
                  <c:v>7.4612999999999996</c:v>
                </c:pt>
                <c:pt idx="155">
                  <c:v>7.5669000000000004</c:v>
                </c:pt>
                <c:pt idx="156">
                  <c:v>7.5232999999999999</c:v>
                </c:pt>
                <c:pt idx="157">
                  <c:v>7.5782999999999996</c:v>
                </c:pt>
                <c:pt idx="158">
                  <c:v>7.3129</c:v>
                </c:pt>
                <c:pt idx="159">
                  <c:v>7.6874000000000002</c:v>
                </c:pt>
                <c:pt idx="160">
                  <c:v>7.4889000000000001</c:v>
                </c:pt>
                <c:pt idx="161">
                  <c:v>7.7355999999999998</c:v>
                </c:pt>
                <c:pt idx="162">
                  <c:v>7.6468999999999996</c:v>
                </c:pt>
                <c:pt idx="163">
                  <c:v>7.7502000000000004</c:v>
                </c:pt>
                <c:pt idx="164">
                  <c:v>7.5812999999999997</c:v>
                </c:pt>
                <c:pt idx="165">
                  <c:v>7.6608000000000001</c:v>
                </c:pt>
                <c:pt idx="166">
                  <c:v>7.5888999999999998</c:v>
                </c:pt>
                <c:pt idx="167">
                  <c:v>7.7614000000000001</c:v>
                </c:pt>
                <c:pt idx="168">
                  <c:v>7.6467000000000001</c:v>
                </c:pt>
                <c:pt idx="169">
                  <c:v>7.7698999999999998</c:v>
                </c:pt>
                <c:pt idx="170">
                  <c:v>7.8129999999999997</c:v>
                </c:pt>
                <c:pt idx="171">
                  <c:v>7.7023000000000001</c:v>
                </c:pt>
                <c:pt idx="172">
                  <c:v>7.7087000000000003</c:v>
                </c:pt>
                <c:pt idx="173">
                  <c:v>7.7220000000000004</c:v>
                </c:pt>
                <c:pt idx="174">
                  <c:v>7.6737000000000002</c:v>
                </c:pt>
                <c:pt idx="175">
                  <c:v>7.8339999999999996</c:v>
                </c:pt>
                <c:pt idx="176">
                  <c:v>8.2546999999999997</c:v>
                </c:pt>
                <c:pt idx="177">
                  <c:v>8.1419999999999995</c:v>
                </c:pt>
                <c:pt idx="178">
                  <c:v>8.0839999999999996</c:v>
                </c:pt>
                <c:pt idx="179">
                  <c:v>8.0959000000000003</c:v>
                </c:pt>
                <c:pt idx="180">
                  <c:v>8.1308000000000007</c:v>
                </c:pt>
                <c:pt idx="181">
                  <c:v>8.2019000000000002</c:v>
                </c:pt>
                <c:pt idx="182">
                  <c:v>8.1270000000000007</c:v>
                </c:pt>
                <c:pt idx="183">
                  <c:v>8.1226000000000003</c:v>
                </c:pt>
                <c:pt idx="184">
                  <c:v>8.0067000000000004</c:v>
                </c:pt>
                <c:pt idx="185">
                  <c:v>8.0492000000000008</c:v>
                </c:pt>
                <c:pt idx="186">
                  <c:v>7.8052000000000001</c:v>
                </c:pt>
                <c:pt idx="187">
                  <c:v>7.5983999999999998</c:v>
                </c:pt>
                <c:pt idx="188">
                  <c:v>7.46</c:v>
                </c:pt>
                <c:pt idx="189">
                  <c:v>7.1131000000000002</c:v>
                </c:pt>
                <c:pt idx="190">
                  <c:v>6.9154999999999998</c:v>
                </c:pt>
                <c:pt idx="191">
                  <c:v>6.8708999999999998</c:v>
                </c:pt>
                <c:pt idx="192">
                  <c:v>6.9077000000000002</c:v>
                </c:pt>
                <c:pt idx="193">
                  <c:v>6.5749000000000004</c:v>
                </c:pt>
                <c:pt idx="194">
                  <c:v>6.4821999999999997</c:v>
                </c:pt>
                <c:pt idx="195">
                  <c:v>6.4461000000000004</c:v>
                </c:pt>
                <c:pt idx="196">
                  <c:v>6.5738000000000003</c:v>
                </c:pt>
                <c:pt idx="197">
                  <c:v>6.468</c:v>
                </c:pt>
                <c:pt idx="198">
                  <c:v>6.5705</c:v>
                </c:pt>
                <c:pt idx="199">
                  <c:v>6.3520000000000003</c:v>
                </c:pt>
                <c:pt idx="200">
                  <c:v>6.3086000000000002</c:v>
                </c:pt>
                <c:pt idx="201">
                  <c:v>6.4166999999999996</c:v>
                </c:pt>
                <c:pt idx="202">
                  <c:v>6.3331999999999997</c:v>
                </c:pt>
                <c:pt idx="203">
                  <c:v>6.4058999999999999</c:v>
                </c:pt>
                <c:pt idx="204">
                  <c:v>6.2515000000000001</c:v>
                </c:pt>
                <c:pt idx="205">
                  <c:v>6.3672000000000004</c:v>
                </c:pt>
                <c:pt idx="206">
                  <c:v>6.2942999999999998</c:v>
                </c:pt>
                <c:pt idx="207">
                  <c:v>6.2118000000000002</c:v>
                </c:pt>
                <c:pt idx="208">
                  <c:v>6.5190000000000001</c:v>
                </c:pt>
                <c:pt idx="209">
                  <c:v>6.6296999999999997</c:v>
                </c:pt>
                <c:pt idx="210">
                  <c:v>6.7293000000000003</c:v>
                </c:pt>
                <c:pt idx="211">
                  <c:v>6.8912000000000004</c:v>
                </c:pt>
                <c:pt idx="212">
                  <c:v>6.6238999999999999</c:v>
                </c:pt>
                <c:pt idx="213">
                  <c:v>6.7283999999999997</c:v>
                </c:pt>
                <c:pt idx="214">
                  <c:v>6.7720000000000002</c:v>
                </c:pt>
                <c:pt idx="215">
                  <c:v>6.9008000000000003</c:v>
                </c:pt>
                <c:pt idx="216">
                  <c:v>6.8497000000000003</c:v>
                </c:pt>
                <c:pt idx="217">
                  <c:v>6.9471999999999996</c:v>
                </c:pt>
                <c:pt idx="218">
                  <c:v>6.7744</c:v>
                </c:pt>
                <c:pt idx="219">
                  <c:v>6.5324</c:v>
                </c:pt>
                <c:pt idx="220">
                  <c:v>6.3803999999999998</c:v>
                </c:pt>
                <c:pt idx="221">
                  <c:v>6.0209999999999999</c:v>
                </c:pt>
                <c:pt idx="222">
                  <c:v>5.8288000000000002</c:v>
                </c:pt>
                <c:pt idx="223">
                  <c:v>5.7873000000000001</c:v>
                </c:pt>
                <c:pt idx="224">
                  <c:v>5.6988000000000003</c:v>
                </c:pt>
                <c:pt idx="225">
                  <c:v>5.5007000000000001</c:v>
                </c:pt>
                <c:pt idx="226">
                  <c:v>5.3758999999999997</c:v>
                </c:pt>
                <c:pt idx="227">
                  <c:v>5.5090000000000003</c:v>
                </c:pt>
                <c:pt idx="228">
                  <c:v>5.6887999999999996</c:v>
                </c:pt>
                <c:pt idx="229">
                  <c:v>5.4084000000000003</c:v>
                </c:pt>
                <c:pt idx="230">
                  <c:v>5.5758999999999999</c:v>
                </c:pt>
                <c:pt idx="231">
                  <c:v>5.6462000000000003</c:v>
                </c:pt>
                <c:pt idx="232">
                  <c:v>5.7874999999999996</c:v>
                </c:pt>
                <c:pt idx="233">
                  <c:v>6.2950999999999997</c:v>
                </c:pt>
                <c:pt idx="234">
                  <c:v>6.6871</c:v>
                </c:pt>
                <c:pt idx="235">
                  <c:v>6.6094999999999997</c:v>
                </c:pt>
                <c:pt idx="236">
                  <c:v>6.8087</c:v>
                </c:pt>
                <c:pt idx="237">
                  <c:v>7.1200999999999999</c:v>
                </c:pt>
                <c:pt idx="238">
                  <c:v>7.7948000000000004</c:v>
                </c:pt>
                <c:pt idx="239">
                  <c:v>8.9972999999999992</c:v>
                </c:pt>
                <c:pt idx="240">
                  <c:v>11.1532</c:v>
                </c:pt>
                <c:pt idx="241">
                  <c:v>12.771000000000001</c:v>
                </c:pt>
                <c:pt idx="242">
                  <c:v>12.6656</c:v>
                </c:pt>
                <c:pt idx="243">
                  <c:v>12.0121</c:v>
                </c:pt>
                <c:pt idx="244">
                  <c:v>12.2156</c:v>
                </c:pt>
                <c:pt idx="245">
                  <c:v>11.6828</c:v>
                </c:pt>
                <c:pt idx="246">
                  <c:v>11.850300000000001</c:v>
                </c:pt>
                <c:pt idx="247">
                  <c:v>10.425700000000001</c:v>
                </c:pt>
                <c:pt idx="248">
                  <c:v>8.5846999999999998</c:v>
                </c:pt>
                <c:pt idx="249">
                  <c:v>6.9947999999999997</c:v>
                </c:pt>
                <c:pt idx="250">
                  <c:v>6.3463000000000003</c:v>
                </c:pt>
                <c:pt idx="251">
                  <c:v>5.1334999999999997</c:v>
                </c:pt>
                <c:pt idx="252">
                  <c:v>4.7138999999999998</c:v>
                </c:pt>
                <c:pt idx="253">
                  <c:v>4.9591000000000003</c:v>
                </c:pt>
                <c:pt idx="254">
                  <c:v>4.4939</c:v>
                </c:pt>
                <c:pt idx="255">
                  <c:v>5.7279999999999998</c:v>
                </c:pt>
                <c:pt idx="256">
                  <c:v>6.5839999999999996</c:v>
                </c:pt>
                <c:pt idx="257">
                  <c:v>8.9636999999999993</c:v>
                </c:pt>
                <c:pt idx="258">
                  <c:v>9.3940999999999999</c:v>
                </c:pt>
                <c:pt idx="259">
                  <c:v>8.2236999999999991</c:v>
                </c:pt>
                <c:pt idx="260">
                  <c:v>7.0568</c:v>
                </c:pt>
                <c:pt idx="261">
                  <c:v>3.4443000000000001</c:v>
                </c:pt>
                <c:pt idx="262">
                  <c:v>3.6101999999999999</c:v>
                </c:pt>
                <c:pt idx="263">
                  <c:v>3.7482000000000002</c:v>
                </c:pt>
                <c:pt idx="264">
                  <c:v>4.1740000000000004</c:v>
                </c:pt>
                <c:pt idx="265">
                  <c:v>3.8759000000000001</c:v>
                </c:pt>
                <c:pt idx="266">
                  <c:v>3.7488000000000001</c:v>
                </c:pt>
                <c:pt idx="267">
                  <c:v>4.9055</c:v>
                </c:pt>
                <c:pt idx="268">
                  <c:v>4.5613000000000001</c:v>
                </c:pt>
                <c:pt idx="269">
                  <c:v>4.3811999999999998</c:v>
                </c:pt>
                <c:pt idx="270">
                  <c:v>5.9317000000000002</c:v>
                </c:pt>
                <c:pt idx="271">
                  <c:v>6.4288999999999996</c:v>
                </c:pt>
                <c:pt idx="272">
                  <c:v>7.3181000000000003</c:v>
                </c:pt>
                <c:pt idx="273">
                  <c:v>5.0115999999999996</c:v>
                </c:pt>
                <c:pt idx="274">
                  <c:v>4.4513999999999996</c:v>
                </c:pt>
                <c:pt idx="275">
                  <c:v>4.8162000000000003</c:v>
                </c:pt>
                <c:pt idx="276">
                  <c:v>4.3051000000000004</c:v>
                </c:pt>
                <c:pt idx="277">
                  <c:v>4.9535999999999998</c:v>
                </c:pt>
                <c:pt idx="278">
                  <c:v>3.3218999999999999</c:v>
                </c:pt>
                <c:pt idx="279">
                  <c:v>3.2723</c:v>
                </c:pt>
                <c:pt idx="280">
                  <c:v>2.6899000000000002</c:v>
                </c:pt>
                <c:pt idx="281">
                  <c:v>3.2665999999999999</c:v>
                </c:pt>
                <c:pt idx="282">
                  <c:v>3.9426999999999999</c:v>
                </c:pt>
                <c:pt idx="283">
                  <c:v>3.6419000000000001</c:v>
                </c:pt>
                <c:pt idx="284">
                  <c:v>2.6556000000000002</c:v>
                </c:pt>
                <c:pt idx="285">
                  <c:v>4.6269</c:v>
                </c:pt>
                <c:pt idx="286">
                  <c:v>3.7942999999999998</c:v>
                </c:pt>
                <c:pt idx="287">
                  <c:v>3.5209999999999999</c:v>
                </c:pt>
                <c:pt idx="288">
                  <c:v>4.0618999999999996</c:v>
                </c:pt>
                <c:pt idx="289">
                  <c:v>2.8111999999999999</c:v>
                </c:pt>
                <c:pt idx="290">
                  <c:v>2.6234000000000002</c:v>
                </c:pt>
                <c:pt idx="291">
                  <c:v>3.5674999999999999</c:v>
                </c:pt>
                <c:pt idx="292">
                  <c:v>2.8835999999999999</c:v>
                </c:pt>
                <c:pt idx="293">
                  <c:v>3.1595</c:v>
                </c:pt>
                <c:pt idx="294">
                  <c:v>3.43</c:v>
                </c:pt>
                <c:pt idx="295">
                  <c:v>3.6139000000000001</c:v>
                </c:pt>
                <c:pt idx="296">
                  <c:v>4.0179999999999998</c:v>
                </c:pt>
                <c:pt idx="297">
                  <c:v>2.7879999999999998</c:v>
                </c:pt>
                <c:pt idx="298">
                  <c:v>3.0640999999999998</c:v>
                </c:pt>
                <c:pt idx="299">
                  <c:v>3.1918000000000002</c:v>
                </c:pt>
                <c:pt idx="300">
                  <c:v>2.8858000000000001</c:v>
                </c:pt>
                <c:pt idx="301">
                  <c:v>3.0215999999999998</c:v>
                </c:pt>
                <c:pt idx="302">
                  <c:v>4.0758000000000001</c:v>
                </c:pt>
                <c:pt idx="303">
                  <c:v>2.6587999999999998</c:v>
                </c:pt>
                <c:pt idx="304">
                  <c:v>2.6055999999999999</c:v>
                </c:pt>
                <c:pt idx="305">
                  <c:v>3.2299000000000002</c:v>
                </c:pt>
                <c:pt idx="306">
                  <c:v>4.3236999999999997</c:v>
                </c:pt>
                <c:pt idx="307">
                  <c:v>3.2132000000000001</c:v>
                </c:pt>
                <c:pt idx="308">
                  <c:v>4.4603000000000002</c:v>
                </c:pt>
                <c:pt idx="309">
                  <c:v>3.6674000000000002</c:v>
                </c:pt>
                <c:pt idx="310">
                  <c:v>5.6182999999999996</c:v>
                </c:pt>
                <c:pt idx="311">
                  <c:v>5.2005999999999997</c:v>
                </c:pt>
                <c:pt idx="312">
                  <c:v>4.3742000000000001</c:v>
                </c:pt>
                <c:pt idx="313">
                  <c:v>4.7717999999999998</c:v>
                </c:pt>
                <c:pt idx="314">
                  <c:v>3.8207</c:v>
                </c:pt>
                <c:pt idx="315">
                  <c:v>5.0472000000000001</c:v>
                </c:pt>
                <c:pt idx="316">
                  <c:v>3.6924999999999999</c:v>
                </c:pt>
                <c:pt idx="317">
                  <c:v>3.5926999999999998</c:v>
                </c:pt>
                <c:pt idx="318">
                  <c:v>3.2275999999999998</c:v>
                </c:pt>
                <c:pt idx="319">
                  <c:v>3.617</c:v>
                </c:pt>
                <c:pt idx="320">
                  <c:v>4.4996</c:v>
                </c:pt>
                <c:pt idx="321">
                  <c:v>3.6070000000000002</c:v>
                </c:pt>
                <c:pt idx="322">
                  <c:v>4.5606999999999998</c:v>
                </c:pt>
                <c:pt idx="323">
                  <c:v>2.0607000000000002</c:v>
                </c:pt>
                <c:pt idx="324">
                  <c:v>5.6544999999999996</c:v>
                </c:pt>
                <c:pt idx="325">
                  <c:v>3.6404000000000001</c:v>
                </c:pt>
                <c:pt idx="326">
                  <c:v>3.3435000000000001</c:v>
                </c:pt>
                <c:pt idx="327">
                  <c:v>4.6139000000000001</c:v>
                </c:pt>
                <c:pt idx="328">
                  <c:v>3.58</c:v>
                </c:pt>
                <c:pt idx="329">
                  <c:v>3.7334999999999998</c:v>
                </c:pt>
                <c:pt idx="330">
                  <c:v>3.8877000000000002</c:v>
                </c:pt>
                <c:pt idx="331">
                  <c:v>4.7862</c:v>
                </c:pt>
                <c:pt idx="332">
                  <c:v>1.8979999999999999</c:v>
                </c:pt>
                <c:pt idx="333">
                  <c:v>4.2089999999999996</c:v>
                </c:pt>
                <c:pt idx="334">
                  <c:v>2.7671999999999999</c:v>
                </c:pt>
                <c:pt idx="335">
                  <c:v>2.4874999999999998</c:v>
                </c:pt>
                <c:pt idx="336">
                  <c:v>2.4156</c:v>
                </c:pt>
                <c:pt idx="337">
                  <c:v>2.5503</c:v>
                </c:pt>
                <c:pt idx="338">
                  <c:v>1.768</c:v>
                </c:pt>
                <c:pt idx="339">
                  <c:v>1.9401999999999999</c:v>
                </c:pt>
                <c:pt idx="340">
                  <c:v>1.8521000000000001</c:v>
                </c:pt>
                <c:pt idx="341">
                  <c:v>2.7517999999999998</c:v>
                </c:pt>
                <c:pt idx="342">
                  <c:v>2.2412000000000001</c:v>
                </c:pt>
                <c:pt idx="343">
                  <c:v>6.1646000000000001</c:v>
                </c:pt>
                <c:pt idx="344">
                  <c:v>4.2007000000000003</c:v>
                </c:pt>
                <c:pt idx="345">
                  <c:v>5.2563000000000004</c:v>
                </c:pt>
                <c:pt idx="346">
                  <c:v>3.9851000000000001</c:v>
                </c:pt>
                <c:pt idx="347">
                  <c:v>6.2728999999999999</c:v>
                </c:pt>
                <c:pt idx="348">
                  <c:v>5.3635999999999999</c:v>
                </c:pt>
                <c:pt idx="349">
                  <c:v>4.3571</c:v>
                </c:pt>
                <c:pt idx="350">
                  <c:v>4.6609999999999996</c:v>
                </c:pt>
                <c:pt idx="351">
                  <c:v>2.8614000000000002</c:v>
                </c:pt>
                <c:pt idx="352">
                  <c:v>4.2786999999999997</c:v>
                </c:pt>
                <c:pt idx="353">
                  <c:v>2.5346000000000002</c:v>
                </c:pt>
                <c:pt idx="354">
                  <c:v>3.9914000000000001</c:v>
                </c:pt>
                <c:pt idx="355">
                  <c:v>1.7939000000000001</c:v>
                </c:pt>
                <c:pt idx="356">
                  <c:v>2.4167999999999998</c:v>
                </c:pt>
                <c:pt idx="357">
                  <c:v>2.8523000000000001</c:v>
                </c:pt>
                <c:pt idx="358">
                  <c:v>2.7902</c:v>
                </c:pt>
                <c:pt idx="359">
                  <c:v>4.1597</c:v>
                </c:pt>
                <c:pt idx="360">
                  <c:v>5.4316000000000004</c:v>
                </c:pt>
                <c:pt idx="361">
                  <c:v>4.5843999999999996</c:v>
                </c:pt>
                <c:pt idx="362">
                  <c:v>2.6815000000000002</c:v>
                </c:pt>
                <c:pt idx="363">
                  <c:v>2.7168000000000001</c:v>
                </c:pt>
                <c:pt idx="364">
                  <c:v>2.6587000000000001</c:v>
                </c:pt>
                <c:pt idx="365">
                  <c:v>2.9396</c:v>
                </c:pt>
                <c:pt idx="366">
                  <c:v>2.9742000000000002</c:v>
                </c:pt>
                <c:pt idx="367">
                  <c:v>2.7755999999999998</c:v>
                </c:pt>
                <c:pt idx="368">
                  <c:v>2.5731000000000002</c:v>
                </c:pt>
                <c:pt idx="369">
                  <c:v>3.4376000000000002</c:v>
                </c:pt>
                <c:pt idx="370">
                  <c:v>2.2772000000000001</c:v>
                </c:pt>
                <c:pt idx="371">
                  <c:v>2.8578999999999999</c:v>
                </c:pt>
                <c:pt idx="372">
                  <c:v>1.9878</c:v>
                </c:pt>
                <c:pt idx="373">
                  <c:v>1.6123000000000001</c:v>
                </c:pt>
                <c:pt idx="374">
                  <c:v>1.8115000000000001</c:v>
                </c:pt>
                <c:pt idx="375">
                  <c:v>1.621</c:v>
                </c:pt>
                <c:pt idx="376">
                  <c:v>1.4883999999999999</c:v>
                </c:pt>
                <c:pt idx="377">
                  <c:v>1.4662999999999999</c:v>
                </c:pt>
                <c:pt idx="378">
                  <c:v>1.3688</c:v>
                </c:pt>
                <c:pt idx="379">
                  <c:v>1.2376</c:v>
                </c:pt>
                <c:pt idx="380">
                  <c:v>1.1671</c:v>
                </c:pt>
                <c:pt idx="381">
                  <c:v>1.2121999999999999</c:v>
                </c:pt>
                <c:pt idx="382">
                  <c:v>1.0755999999999999</c:v>
                </c:pt>
                <c:pt idx="383">
                  <c:v>1.0691999999999999</c:v>
                </c:pt>
                <c:pt idx="384">
                  <c:v>1.0730999999999999</c:v>
                </c:pt>
                <c:pt idx="385">
                  <c:v>1.0690999999999999</c:v>
                </c:pt>
                <c:pt idx="386">
                  <c:v>1.2652000000000001</c:v>
                </c:pt>
                <c:pt idx="387">
                  <c:v>1.069</c:v>
                </c:pt>
                <c:pt idx="388">
                  <c:v>1.0705</c:v>
                </c:pt>
                <c:pt idx="389">
                  <c:v>1.0689</c:v>
                </c:pt>
                <c:pt idx="390">
                  <c:v>1.0762</c:v>
                </c:pt>
                <c:pt idx="391">
                  <c:v>1.0688</c:v>
                </c:pt>
                <c:pt idx="392">
                  <c:v>1.0691999999999999</c:v>
                </c:pt>
                <c:pt idx="393">
                  <c:v>1.0686</c:v>
                </c:pt>
                <c:pt idx="394">
                  <c:v>1.0711999999999999</c:v>
                </c:pt>
                <c:pt idx="395">
                  <c:v>1.0690999999999999</c:v>
                </c:pt>
                <c:pt idx="396">
                  <c:v>1.0685</c:v>
                </c:pt>
                <c:pt idx="397">
                  <c:v>1.0688</c:v>
                </c:pt>
                <c:pt idx="398">
                  <c:v>1.0686</c:v>
                </c:pt>
                <c:pt idx="399">
                  <c:v>1.07</c:v>
                </c:pt>
              </c:numCache>
            </c:numRef>
          </c:val>
        </c:ser>
        <c:ser>
          <c:idx val="26"/>
          <c:order val="6"/>
          <c:tx>
            <c:strRef>
              <c:f>Chart!$G$1</c:f>
              <c:strCache>
                <c:ptCount val="1"/>
                <c:pt idx="0">
                  <c:v>Shading</c:v>
                </c:pt>
              </c:strCache>
            </c:strRef>
          </c:tx>
          <c:spPr>
            <a:solidFill>
              <a:srgbClr val="C00000">
                <a:alpha val="60000"/>
              </a:srgbClr>
            </a:solidFill>
          </c:spPr>
          <c:cat>
            <c:numRef>
              <c:f>Chart!$A$2:$A$401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cat>
          <c:val>
            <c:numRef>
              <c:f>Chart!$G$2:$G$401</c:f>
              <c:numCache>
                <c:formatCode>General</c:formatCode>
                <c:ptCount val="400"/>
                <c:pt idx="0">
                  <c:v>0.28560000000000002</c:v>
                </c:pt>
                <c:pt idx="1">
                  <c:v>0.70040000000000002</c:v>
                </c:pt>
                <c:pt idx="2">
                  <c:v>0.69369999999999998</c:v>
                </c:pt>
                <c:pt idx="3">
                  <c:v>0.6895</c:v>
                </c:pt>
                <c:pt idx="4">
                  <c:v>0.70350000000000001</c:v>
                </c:pt>
                <c:pt idx="5">
                  <c:v>0.68740000000000001</c:v>
                </c:pt>
                <c:pt idx="6">
                  <c:v>0.69989999999999997</c:v>
                </c:pt>
                <c:pt idx="7">
                  <c:v>0.70989999999999998</c:v>
                </c:pt>
                <c:pt idx="8">
                  <c:v>0.70860000000000001</c:v>
                </c:pt>
                <c:pt idx="9">
                  <c:v>0.69259999999999999</c:v>
                </c:pt>
                <c:pt idx="10">
                  <c:v>0.69589999999999996</c:v>
                </c:pt>
                <c:pt idx="11">
                  <c:v>0.69940000000000002</c:v>
                </c:pt>
                <c:pt idx="12">
                  <c:v>0.7097</c:v>
                </c:pt>
                <c:pt idx="13">
                  <c:v>0.69340000000000002</c:v>
                </c:pt>
                <c:pt idx="14">
                  <c:v>0.70250000000000001</c:v>
                </c:pt>
                <c:pt idx="15">
                  <c:v>0.70230000000000004</c:v>
                </c:pt>
                <c:pt idx="16">
                  <c:v>0.70079999999999998</c:v>
                </c:pt>
                <c:pt idx="17">
                  <c:v>0.70850000000000002</c:v>
                </c:pt>
                <c:pt idx="18">
                  <c:v>0.70579999999999998</c:v>
                </c:pt>
                <c:pt idx="19">
                  <c:v>0.71120000000000005</c:v>
                </c:pt>
                <c:pt idx="20">
                  <c:v>0.72599999999999998</c:v>
                </c:pt>
                <c:pt idx="21">
                  <c:v>0.72099999999999997</c:v>
                </c:pt>
                <c:pt idx="22">
                  <c:v>0.73680000000000001</c:v>
                </c:pt>
                <c:pt idx="23">
                  <c:v>0.72160000000000002</c:v>
                </c:pt>
                <c:pt idx="24">
                  <c:v>0.71970000000000001</c:v>
                </c:pt>
                <c:pt idx="25">
                  <c:v>0.72829999999999995</c:v>
                </c:pt>
                <c:pt idx="26">
                  <c:v>0.73870000000000002</c:v>
                </c:pt>
                <c:pt idx="27">
                  <c:v>0.75870000000000004</c:v>
                </c:pt>
                <c:pt idx="28">
                  <c:v>0.74709999999999999</c:v>
                </c:pt>
                <c:pt idx="29">
                  <c:v>0.75839999999999996</c:v>
                </c:pt>
                <c:pt idx="30">
                  <c:v>0.7621</c:v>
                </c:pt>
                <c:pt idx="31">
                  <c:v>0.75749999999999995</c:v>
                </c:pt>
                <c:pt idx="32">
                  <c:v>0.75360000000000005</c:v>
                </c:pt>
                <c:pt idx="33">
                  <c:v>0.75990000000000002</c:v>
                </c:pt>
                <c:pt idx="34">
                  <c:v>0.75629999999999997</c:v>
                </c:pt>
                <c:pt idx="35">
                  <c:v>0.76370000000000005</c:v>
                </c:pt>
                <c:pt idx="36">
                  <c:v>0.74519999999999997</c:v>
                </c:pt>
                <c:pt idx="37">
                  <c:v>0.75509999999999999</c:v>
                </c:pt>
                <c:pt idx="38">
                  <c:v>0.75609999999999999</c:v>
                </c:pt>
                <c:pt idx="39">
                  <c:v>0.77090000000000003</c:v>
                </c:pt>
                <c:pt idx="40">
                  <c:v>0.76759999999999995</c:v>
                </c:pt>
                <c:pt idx="41">
                  <c:v>0.77500000000000002</c:v>
                </c:pt>
                <c:pt idx="42">
                  <c:v>0.77780000000000005</c:v>
                </c:pt>
                <c:pt idx="43">
                  <c:v>0.76729999999999998</c:v>
                </c:pt>
                <c:pt idx="44">
                  <c:v>0.80289999999999995</c:v>
                </c:pt>
                <c:pt idx="45">
                  <c:v>0.79159999999999997</c:v>
                </c:pt>
                <c:pt idx="46">
                  <c:v>0.7742</c:v>
                </c:pt>
                <c:pt idx="47">
                  <c:v>0.78349999999999997</c:v>
                </c:pt>
                <c:pt idx="48">
                  <c:v>0.80189999999999995</c:v>
                </c:pt>
                <c:pt idx="49">
                  <c:v>0.79959999999999998</c:v>
                </c:pt>
                <c:pt idx="50">
                  <c:v>0.81950000000000001</c:v>
                </c:pt>
                <c:pt idx="51">
                  <c:v>0.81469999999999998</c:v>
                </c:pt>
                <c:pt idx="52">
                  <c:v>0.81459999999999999</c:v>
                </c:pt>
                <c:pt idx="53">
                  <c:v>0.80669999999999997</c:v>
                </c:pt>
                <c:pt idx="54">
                  <c:v>0.81340000000000001</c:v>
                </c:pt>
                <c:pt idx="55">
                  <c:v>0.81059999999999999</c:v>
                </c:pt>
                <c:pt idx="56">
                  <c:v>0.81710000000000005</c:v>
                </c:pt>
                <c:pt idx="57">
                  <c:v>0.82820000000000005</c:v>
                </c:pt>
                <c:pt idx="58">
                  <c:v>0.81899999999999995</c:v>
                </c:pt>
                <c:pt idx="59">
                  <c:v>0.81699999999999995</c:v>
                </c:pt>
                <c:pt idx="60">
                  <c:v>0.82869999999999999</c:v>
                </c:pt>
                <c:pt idx="61">
                  <c:v>0.82640000000000002</c:v>
                </c:pt>
                <c:pt idx="62">
                  <c:v>0.83409999999999995</c:v>
                </c:pt>
                <c:pt idx="63">
                  <c:v>0.85229999999999995</c:v>
                </c:pt>
                <c:pt idx="64">
                  <c:v>0.82979999999999998</c:v>
                </c:pt>
                <c:pt idx="65">
                  <c:v>0.82869999999999999</c:v>
                </c:pt>
                <c:pt idx="66">
                  <c:v>0.83560000000000001</c:v>
                </c:pt>
                <c:pt idx="67">
                  <c:v>0.85219999999999996</c:v>
                </c:pt>
                <c:pt idx="68">
                  <c:v>0.86260000000000003</c:v>
                </c:pt>
                <c:pt idx="69">
                  <c:v>0.84830000000000005</c:v>
                </c:pt>
                <c:pt idx="70">
                  <c:v>0.86739999999999995</c:v>
                </c:pt>
                <c:pt idx="71">
                  <c:v>0.86129999999999995</c:v>
                </c:pt>
                <c:pt idx="72">
                  <c:v>0.88449999999999995</c:v>
                </c:pt>
                <c:pt idx="73">
                  <c:v>0.89729999999999999</c:v>
                </c:pt>
                <c:pt idx="74">
                  <c:v>0.88219999999999998</c:v>
                </c:pt>
                <c:pt idx="75">
                  <c:v>0.88290000000000002</c:v>
                </c:pt>
                <c:pt idx="76">
                  <c:v>0.87560000000000004</c:v>
                </c:pt>
                <c:pt idx="77">
                  <c:v>0.91820000000000002</c:v>
                </c:pt>
                <c:pt idx="78">
                  <c:v>0.91600000000000004</c:v>
                </c:pt>
                <c:pt idx="79">
                  <c:v>0.91359999999999997</c:v>
                </c:pt>
                <c:pt idx="80">
                  <c:v>0.92120000000000002</c:v>
                </c:pt>
                <c:pt idx="81">
                  <c:v>0.92359999999999998</c:v>
                </c:pt>
                <c:pt idx="82">
                  <c:v>0.93069999999999997</c:v>
                </c:pt>
                <c:pt idx="83">
                  <c:v>0.91959999999999997</c:v>
                </c:pt>
                <c:pt idx="84">
                  <c:v>0.93600000000000005</c:v>
                </c:pt>
                <c:pt idx="85">
                  <c:v>0.9224</c:v>
                </c:pt>
                <c:pt idx="86">
                  <c:v>0.92749999999999999</c:v>
                </c:pt>
                <c:pt idx="87">
                  <c:v>0.93420000000000003</c:v>
                </c:pt>
                <c:pt idx="88">
                  <c:v>0.93979999999999997</c:v>
                </c:pt>
                <c:pt idx="89">
                  <c:v>0.93340000000000001</c:v>
                </c:pt>
                <c:pt idx="90">
                  <c:v>0.94940000000000002</c:v>
                </c:pt>
                <c:pt idx="91">
                  <c:v>0.95289999999999997</c:v>
                </c:pt>
                <c:pt idx="92">
                  <c:v>0.95779999999999998</c:v>
                </c:pt>
                <c:pt idx="93">
                  <c:v>0.95040000000000002</c:v>
                </c:pt>
                <c:pt idx="94">
                  <c:v>0.96679999999999999</c:v>
                </c:pt>
                <c:pt idx="95">
                  <c:v>0.96719999999999995</c:v>
                </c:pt>
                <c:pt idx="96">
                  <c:v>0.98709999999999998</c:v>
                </c:pt>
                <c:pt idx="97">
                  <c:v>0.98909999999999998</c:v>
                </c:pt>
                <c:pt idx="98">
                  <c:v>1.0053000000000001</c:v>
                </c:pt>
                <c:pt idx="99">
                  <c:v>0.99809999999999999</c:v>
                </c:pt>
                <c:pt idx="100">
                  <c:v>1.0167999999999999</c:v>
                </c:pt>
                <c:pt idx="101">
                  <c:v>1.0287999999999999</c:v>
                </c:pt>
                <c:pt idx="102">
                  <c:v>1.0361</c:v>
                </c:pt>
                <c:pt idx="103">
                  <c:v>1.0462</c:v>
                </c:pt>
                <c:pt idx="104">
                  <c:v>1.0579000000000001</c:v>
                </c:pt>
                <c:pt idx="105">
                  <c:v>1.0542</c:v>
                </c:pt>
                <c:pt idx="106">
                  <c:v>1.0415000000000001</c:v>
                </c:pt>
                <c:pt idx="107">
                  <c:v>1.0605</c:v>
                </c:pt>
                <c:pt idx="108">
                  <c:v>1.0558000000000001</c:v>
                </c:pt>
                <c:pt idx="109">
                  <c:v>1.0748</c:v>
                </c:pt>
                <c:pt idx="110">
                  <c:v>1.1122000000000001</c:v>
                </c:pt>
                <c:pt idx="111">
                  <c:v>1.0862000000000001</c:v>
                </c:pt>
                <c:pt idx="112">
                  <c:v>1.087</c:v>
                </c:pt>
                <c:pt idx="113">
                  <c:v>1.1069</c:v>
                </c:pt>
                <c:pt idx="114">
                  <c:v>1.1095999999999999</c:v>
                </c:pt>
                <c:pt idx="115">
                  <c:v>1.1277999999999999</c:v>
                </c:pt>
                <c:pt idx="116">
                  <c:v>1.1308</c:v>
                </c:pt>
                <c:pt idx="117">
                  <c:v>1.1553</c:v>
                </c:pt>
                <c:pt idx="118">
                  <c:v>1.1516999999999999</c:v>
                </c:pt>
                <c:pt idx="119">
                  <c:v>1.1463000000000001</c:v>
                </c:pt>
                <c:pt idx="120">
                  <c:v>1.1616</c:v>
                </c:pt>
                <c:pt idx="121">
                  <c:v>1.1649</c:v>
                </c:pt>
                <c:pt idx="122">
                  <c:v>1.1621999999999999</c:v>
                </c:pt>
                <c:pt idx="123">
                  <c:v>1.1685000000000001</c:v>
                </c:pt>
                <c:pt idx="124">
                  <c:v>1.1908000000000001</c:v>
                </c:pt>
                <c:pt idx="125">
                  <c:v>1.2129000000000001</c:v>
                </c:pt>
                <c:pt idx="126">
                  <c:v>1.2031000000000001</c:v>
                </c:pt>
                <c:pt idx="127">
                  <c:v>1.1872</c:v>
                </c:pt>
                <c:pt idx="128">
                  <c:v>1.2002999999999999</c:v>
                </c:pt>
                <c:pt idx="129">
                  <c:v>1.23</c:v>
                </c:pt>
                <c:pt idx="130">
                  <c:v>1.2318</c:v>
                </c:pt>
                <c:pt idx="131">
                  <c:v>1.2395</c:v>
                </c:pt>
                <c:pt idx="132">
                  <c:v>1.2194</c:v>
                </c:pt>
                <c:pt idx="133">
                  <c:v>1.2313000000000001</c:v>
                </c:pt>
                <c:pt idx="134">
                  <c:v>1.2426999999999999</c:v>
                </c:pt>
                <c:pt idx="135">
                  <c:v>1.2244999999999999</c:v>
                </c:pt>
                <c:pt idx="136">
                  <c:v>1.2353000000000001</c:v>
                </c:pt>
                <c:pt idx="137">
                  <c:v>1.2370000000000001</c:v>
                </c:pt>
                <c:pt idx="138">
                  <c:v>1.2591000000000001</c:v>
                </c:pt>
                <c:pt idx="139">
                  <c:v>1.2484</c:v>
                </c:pt>
                <c:pt idx="140">
                  <c:v>1.2599</c:v>
                </c:pt>
                <c:pt idx="141">
                  <c:v>1.2307999999999999</c:v>
                </c:pt>
                <c:pt idx="142">
                  <c:v>1.2592000000000001</c:v>
                </c:pt>
                <c:pt idx="143">
                  <c:v>1.2629999999999999</c:v>
                </c:pt>
                <c:pt idx="144">
                  <c:v>1.2786999999999999</c:v>
                </c:pt>
                <c:pt idx="145">
                  <c:v>1.2870999999999999</c:v>
                </c:pt>
                <c:pt idx="146">
                  <c:v>1.2950999999999999</c:v>
                </c:pt>
                <c:pt idx="147">
                  <c:v>1.3211999999999999</c:v>
                </c:pt>
                <c:pt idx="148">
                  <c:v>1.337</c:v>
                </c:pt>
                <c:pt idx="149">
                  <c:v>1.3158000000000001</c:v>
                </c:pt>
                <c:pt idx="150">
                  <c:v>1.3361000000000001</c:v>
                </c:pt>
                <c:pt idx="151">
                  <c:v>1.3624000000000001</c:v>
                </c:pt>
                <c:pt idx="152">
                  <c:v>1.3516999999999999</c:v>
                </c:pt>
                <c:pt idx="153">
                  <c:v>1.3709</c:v>
                </c:pt>
                <c:pt idx="154">
                  <c:v>1.385</c:v>
                </c:pt>
                <c:pt idx="155">
                  <c:v>1.3931</c:v>
                </c:pt>
                <c:pt idx="156">
                  <c:v>1.399</c:v>
                </c:pt>
                <c:pt idx="157">
                  <c:v>1.4165000000000001</c:v>
                </c:pt>
                <c:pt idx="158">
                  <c:v>1.4029</c:v>
                </c:pt>
                <c:pt idx="159">
                  <c:v>1.4172</c:v>
                </c:pt>
                <c:pt idx="160">
                  <c:v>1.4352</c:v>
                </c:pt>
                <c:pt idx="161">
                  <c:v>1.4361999999999999</c:v>
                </c:pt>
                <c:pt idx="162">
                  <c:v>1.4711000000000001</c:v>
                </c:pt>
                <c:pt idx="163">
                  <c:v>1.4884999999999999</c:v>
                </c:pt>
                <c:pt idx="164">
                  <c:v>1.5103</c:v>
                </c:pt>
                <c:pt idx="165">
                  <c:v>1.5350999999999999</c:v>
                </c:pt>
                <c:pt idx="166">
                  <c:v>1.5694999999999999</c:v>
                </c:pt>
                <c:pt idx="167">
                  <c:v>1.5733999999999999</c:v>
                </c:pt>
                <c:pt idx="168">
                  <c:v>1.5919000000000001</c:v>
                </c:pt>
                <c:pt idx="169">
                  <c:v>1.6545000000000001</c:v>
                </c:pt>
                <c:pt idx="170">
                  <c:v>1.6601999999999999</c:v>
                </c:pt>
                <c:pt idx="171">
                  <c:v>1.6882999999999999</c:v>
                </c:pt>
                <c:pt idx="172">
                  <c:v>1.7444999999999999</c:v>
                </c:pt>
                <c:pt idx="173">
                  <c:v>1.7649999999999999</c:v>
                </c:pt>
                <c:pt idx="174">
                  <c:v>1.8092999999999999</c:v>
                </c:pt>
                <c:pt idx="175">
                  <c:v>1.8665</c:v>
                </c:pt>
                <c:pt idx="176">
                  <c:v>1.9691000000000001</c:v>
                </c:pt>
                <c:pt idx="177">
                  <c:v>2.0247999999999999</c:v>
                </c:pt>
                <c:pt idx="178">
                  <c:v>2.0720000000000001</c:v>
                </c:pt>
                <c:pt idx="179">
                  <c:v>2.1286</c:v>
                </c:pt>
                <c:pt idx="180">
                  <c:v>2.1970999999999998</c:v>
                </c:pt>
                <c:pt idx="181">
                  <c:v>2.3157000000000001</c:v>
                </c:pt>
                <c:pt idx="182">
                  <c:v>2.3690000000000002</c:v>
                </c:pt>
                <c:pt idx="183">
                  <c:v>2.4670999999999998</c:v>
                </c:pt>
                <c:pt idx="184">
                  <c:v>2.5512999999999999</c:v>
                </c:pt>
                <c:pt idx="185">
                  <c:v>2.6328999999999998</c:v>
                </c:pt>
                <c:pt idx="186">
                  <c:v>2.7021000000000002</c:v>
                </c:pt>
                <c:pt idx="187">
                  <c:v>2.7544</c:v>
                </c:pt>
                <c:pt idx="188">
                  <c:v>2.7965</c:v>
                </c:pt>
                <c:pt idx="189">
                  <c:v>2.8607999999999998</c:v>
                </c:pt>
                <c:pt idx="190">
                  <c:v>2.9251</c:v>
                </c:pt>
                <c:pt idx="191">
                  <c:v>2.9843999999999999</c:v>
                </c:pt>
                <c:pt idx="192">
                  <c:v>3.0506000000000002</c:v>
                </c:pt>
                <c:pt idx="193">
                  <c:v>3.0863999999999998</c:v>
                </c:pt>
                <c:pt idx="194">
                  <c:v>3.1114999999999999</c:v>
                </c:pt>
                <c:pt idx="195">
                  <c:v>3.1019000000000001</c:v>
                </c:pt>
                <c:pt idx="196">
                  <c:v>3.1789000000000001</c:v>
                </c:pt>
                <c:pt idx="197">
                  <c:v>3.1636000000000002</c:v>
                </c:pt>
                <c:pt idx="198">
                  <c:v>3.2157</c:v>
                </c:pt>
                <c:pt idx="199">
                  <c:v>3.1907999999999999</c:v>
                </c:pt>
                <c:pt idx="200">
                  <c:v>3.1823999999999999</c:v>
                </c:pt>
                <c:pt idx="201">
                  <c:v>3.2128999999999999</c:v>
                </c:pt>
                <c:pt idx="202">
                  <c:v>3.2147999999999999</c:v>
                </c:pt>
                <c:pt idx="203">
                  <c:v>3.2585999999999999</c:v>
                </c:pt>
                <c:pt idx="204">
                  <c:v>3.2082000000000002</c:v>
                </c:pt>
                <c:pt idx="205">
                  <c:v>3.2547999999999999</c:v>
                </c:pt>
                <c:pt idx="206">
                  <c:v>3.2787999999999999</c:v>
                </c:pt>
                <c:pt idx="207">
                  <c:v>3.2942999999999998</c:v>
                </c:pt>
                <c:pt idx="208">
                  <c:v>3.3105000000000002</c:v>
                </c:pt>
                <c:pt idx="209">
                  <c:v>3.3494000000000002</c:v>
                </c:pt>
                <c:pt idx="210">
                  <c:v>3.3658000000000001</c:v>
                </c:pt>
                <c:pt idx="211">
                  <c:v>3.4419</c:v>
                </c:pt>
                <c:pt idx="212">
                  <c:v>3.4420000000000002</c:v>
                </c:pt>
                <c:pt idx="213">
                  <c:v>3.4188999999999998</c:v>
                </c:pt>
                <c:pt idx="214">
                  <c:v>3.4577</c:v>
                </c:pt>
                <c:pt idx="215">
                  <c:v>3.4903</c:v>
                </c:pt>
                <c:pt idx="216">
                  <c:v>3.4883000000000002</c:v>
                </c:pt>
                <c:pt idx="217">
                  <c:v>3.5061</c:v>
                </c:pt>
                <c:pt idx="218">
                  <c:v>3.5297999999999998</c:v>
                </c:pt>
                <c:pt idx="219">
                  <c:v>3.5371000000000001</c:v>
                </c:pt>
                <c:pt idx="220">
                  <c:v>3.5426000000000002</c:v>
                </c:pt>
                <c:pt idx="221">
                  <c:v>3.6128</c:v>
                </c:pt>
                <c:pt idx="222">
                  <c:v>3.6149</c:v>
                </c:pt>
                <c:pt idx="223">
                  <c:v>3.5897999999999999</c:v>
                </c:pt>
                <c:pt idx="224">
                  <c:v>3.6347</c:v>
                </c:pt>
                <c:pt idx="225">
                  <c:v>3.4908999999999999</c:v>
                </c:pt>
                <c:pt idx="226">
                  <c:v>3.4668000000000001</c:v>
                </c:pt>
                <c:pt idx="227">
                  <c:v>3.4582999999999999</c:v>
                </c:pt>
                <c:pt idx="228">
                  <c:v>3.4727999999999999</c:v>
                </c:pt>
                <c:pt idx="229">
                  <c:v>3.3452999999999999</c:v>
                </c:pt>
                <c:pt idx="230">
                  <c:v>3.2945000000000002</c:v>
                </c:pt>
                <c:pt idx="231">
                  <c:v>3.2229999999999999</c:v>
                </c:pt>
                <c:pt idx="232">
                  <c:v>3.1499000000000001</c:v>
                </c:pt>
                <c:pt idx="233">
                  <c:v>3.2353999999999998</c:v>
                </c:pt>
                <c:pt idx="234">
                  <c:v>3.1945999999999999</c:v>
                </c:pt>
                <c:pt idx="235">
                  <c:v>3.1619000000000002</c:v>
                </c:pt>
                <c:pt idx="236">
                  <c:v>3.1560000000000001</c:v>
                </c:pt>
                <c:pt idx="237">
                  <c:v>3.2031000000000001</c:v>
                </c:pt>
                <c:pt idx="238">
                  <c:v>3.2136</c:v>
                </c:pt>
                <c:pt idx="239">
                  <c:v>3.2284000000000002</c:v>
                </c:pt>
                <c:pt idx="240">
                  <c:v>3.3012999999999999</c:v>
                </c:pt>
                <c:pt idx="241">
                  <c:v>3.3525</c:v>
                </c:pt>
                <c:pt idx="242">
                  <c:v>3.4188999999999998</c:v>
                </c:pt>
                <c:pt idx="243">
                  <c:v>3.4064000000000001</c:v>
                </c:pt>
                <c:pt idx="244">
                  <c:v>3.5219999999999998</c:v>
                </c:pt>
                <c:pt idx="245">
                  <c:v>3.5796000000000001</c:v>
                </c:pt>
                <c:pt idx="246">
                  <c:v>3.552</c:v>
                </c:pt>
                <c:pt idx="247">
                  <c:v>3.4033000000000002</c:v>
                </c:pt>
                <c:pt idx="248">
                  <c:v>3.2684000000000002</c:v>
                </c:pt>
                <c:pt idx="249">
                  <c:v>3.1764999999999999</c:v>
                </c:pt>
                <c:pt idx="250">
                  <c:v>3.1473</c:v>
                </c:pt>
                <c:pt idx="251">
                  <c:v>3.0472999999999999</c:v>
                </c:pt>
                <c:pt idx="252">
                  <c:v>2.9771999999999998</c:v>
                </c:pt>
                <c:pt idx="253">
                  <c:v>3.0219999999999998</c:v>
                </c:pt>
                <c:pt idx="254">
                  <c:v>3.0206</c:v>
                </c:pt>
                <c:pt idx="255">
                  <c:v>3.16</c:v>
                </c:pt>
                <c:pt idx="256">
                  <c:v>3.1139000000000001</c:v>
                </c:pt>
                <c:pt idx="257">
                  <c:v>3.1335999999999999</c:v>
                </c:pt>
                <c:pt idx="258">
                  <c:v>3.1025999999999998</c:v>
                </c:pt>
                <c:pt idx="259">
                  <c:v>3.0527000000000002</c:v>
                </c:pt>
                <c:pt idx="260">
                  <c:v>3.0234000000000001</c:v>
                </c:pt>
                <c:pt idx="261">
                  <c:v>3.0036</c:v>
                </c:pt>
                <c:pt idx="262">
                  <c:v>2.9817999999999998</c:v>
                </c:pt>
                <c:pt idx="263">
                  <c:v>3.0118999999999998</c:v>
                </c:pt>
                <c:pt idx="264">
                  <c:v>2.9990999999999999</c:v>
                </c:pt>
                <c:pt idx="265">
                  <c:v>2.9624999999999999</c:v>
                </c:pt>
                <c:pt idx="266">
                  <c:v>2.9005000000000001</c:v>
                </c:pt>
                <c:pt idx="267">
                  <c:v>2.8403999999999998</c:v>
                </c:pt>
                <c:pt idx="268">
                  <c:v>2.7736000000000001</c:v>
                </c:pt>
                <c:pt idx="269">
                  <c:v>2.7227000000000001</c:v>
                </c:pt>
                <c:pt idx="270">
                  <c:v>2.6976</c:v>
                </c:pt>
                <c:pt idx="271">
                  <c:v>2.6913</c:v>
                </c:pt>
                <c:pt idx="272">
                  <c:v>2.6366999999999998</c:v>
                </c:pt>
                <c:pt idx="273">
                  <c:v>2.6941999999999999</c:v>
                </c:pt>
                <c:pt idx="274">
                  <c:v>2.661</c:v>
                </c:pt>
                <c:pt idx="275">
                  <c:v>2.6128</c:v>
                </c:pt>
                <c:pt idx="276">
                  <c:v>2.5297999999999998</c:v>
                </c:pt>
                <c:pt idx="277">
                  <c:v>2.4977</c:v>
                </c:pt>
                <c:pt idx="278">
                  <c:v>2.4718</c:v>
                </c:pt>
                <c:pt idx="279">
                  <c:v>2.4725000000000001</c:v>
                </c:pt>
                <c:pt idx="280">
                  <c:v>2.4799000000000002</c:v>
                </c:pt>
                <c:pt idx="281">
                  <c:v>2.4767000000000001</c:v>
                </c:pt>
                <c:pt idx="282">
                  <c:v>2.4742999999999999</c:v>
                </c:pt>
                <c:pt idx="283">
                  <c:v>2.4863</c:v>
                </c:pt>
                <c:pt idx="284">
                  <c:v>2.4893000000000001</c:v>
                </c:pt>
                <c:pt idx="285">
                  <c:v>2.4964</c:v>
                </c:pt>
                <c:pt idx="286">
                  <c:v>2.5163000000000002</c:v>
                </c:pt>
                <c:pt idx="287">
                  <c:v>2.5385</c:v>
                </c:pt>
                <c:pt idx="288">
                  <c:v>2.5552000000000001</c:v>
                </c:pt>
                <c:pt idx="289">
                  <c:v>2.5682999999999998</c:v>
                </c:pt>
                <c:pt idx="290">
                  <c:v>2.5912000000000002</c:v>
                </c:pt>
                <c:pt idx="291">
                  <c:v>2.6059999999999999</c:v>
                </c:pt>
                <c:pt idx="292">
                  <c:v>2.6168999999999998</c:v>
                </c:pt>
                <c:pt idx="293">
                  <c:v>2.6221000000000001</c:v>
                </c:pt>
                <c:pt idx="294">
                  <c:v>2.63</c:v>
                </c:pt>
                <c:pt idx="295">
                  <c:v>2.633</c:v>
                </c:pt>
                <c:pt idx="296">
                  <c:v>2.6364000000000001</c:v>
                </c:pt>
                <c:pt idx="297">
                  <c:v>2.64</c:v>
                </c:pt>
                <c:pt idx="298">
                  <c:v>2.6375000000000002</c:v>
                </c:pt>
                <c:pt idx="299">
                  <c:v>2.6410999999999998</c:v>
                </c:pt>
                <c:pt idx="300">
                  <c:v>2.6448</c:v>
                </c:pt>
                <c:pt idx="301">
                  <c:v>2.6339999999999999</c:v>
                </c:pt>
                <c:pt idx="302">
                  <c:v>2.6423000000000001</c:v>
                </c:pt>
                <c:pt idx="303">
                  <c:v>2.6375000000000002</c:v>
                </c:pt>
                <c:pt idx="304">
                  <c:v>2.6379999999999999</c:v>
                </c:pt>
                <c:pt idx="305">
                  <c:v>2.6341999999999999</c:v>
                </c:pt>
                <c:pt idx="306">
                  <c:v>2.6333000000000002</c:v>
                </c:pt>
                <c:pt idx="307">
                  <c:v>2.6537999999999999</c:v>
                </c:pt>
                <c:pt idx="308">
                  <c:v>2.6534</c:v>
                </c:pt>
                <c:pt idx="309">
                  <c:v>2.6585999999999999</c:v>
                </c:pt>
                <c:pt idx="310">
                  <c:v>2.6711999999999998</c:v>
                </c:pt>
                <c:pt idx="311">
                  <c:v>2.6583000000000001</c:v>
                </c:pt>
                <c:pt idx="312">
                  <c:v>2.6619999999999999</c:v>
                </c:pt>
                <c:pt idx="313">
                  <c:v>2.6804000000000001</c:v>
                </c:pt>
                <c:pt idx="314">
                  <c:v>2.6587000000000001</c:v>
                </c:pt>
                <c:pt idx="315">
                  <c:v>2.6534</c:v>
                </c:pt>
                <c:pt idx="316">
                  <c:v>2.6524999999999999</c:v>
                </c:pt>
                <c:pt idx="317">
                  <c:v>2.6454</c:v>
                </c:pt>
                <c:pt idx="318">
                  <c:v>2.6427999999999998</c:v>
                </c:pt>
                <c:pt idx="319">
                  <c:v>2.6381000000000001</c:v>
                </c:pt>
                <c:pt idx="320">
                  <c:v>2.6326999999999998</c:v>
                </c:pt>
                <c:pt idx="321">
                  <c:v>2.6233</c:v>
                </c:pt>
                <c:pt idx="322">
                  <c:v>2.6286999999999998</c:v>
                </c:pt>
                <c:pt idx="323">
                  <c:v>2.6202000000000001</c:v>
                </c:pt>
                <c:pt idx="324">
                  <c:v>2.6206</c:v>
                </c:pt>
                <c:pt idx="325">
                  <c:v>2.6191</c:v>
                </c:pt>
                <c:pt idx="326">
                  <c:v>2.6280999999999999</c:v>
                </c:pt>
                <c:pt idx="327">
                  <c:v>2.6240999999999999</c:v>
                </c:pt>
                <c:pt idx="328">
                  <c:v>2.6198000000000001</c:v>
                </c:pt>
                <c:pt idx="329">
                  <c:v>2.6269999999999998</c:v>
                </c:pt>
                <c:pt idx="330">
                  <c:v>2.6412</c:v>
                </c:pt>
                <c:pt idx="331">
                  <c:v>2.6450999999999998</c:v>
                </c:pt>
                <c:pt idx="332">
                  <c:v>2.6474000000000002</c:v>
                </c:pt>
                <c:pt idx="333">
                  <c:v>2.6629999999999998</c:v>
                </c:pt>
                <c:pt idx="334">
                  <c:v>2.6511999999999998</c:v>
                </c:pt>
                <c:pt idx="335">
                  <c:v>2.6613000000000002</c:v>
                </c:pt>
                <c:pt idx="336">
                  <c:v>2.6890999999999998</c:v>
                </c:pt>
                <c:pt idx="337">
                  <c:v>2.6879</c:v>
                </c:pt>
                <c:pt idx="338">
                  <c:v>2.6926000000000001</c:v>
                </c:pt>
                <c:pt idx="339">
                  <c:v>2.7040000000000002</c:v>
                </c:pt>
                <c:pt idx="340">
                  <c:v>2.7189999999999999</c:v>
                </c:pt>
                <c:pt idx="341">
                  <c:v>2.7235999999999998</c:v>
                </c:pt>
                <c:pt idx="342">
                  <c:v>2.7292999999999998</c:v>
                </c:pt>
                <c:pt idx="343">
                  <c:v>2.7545000000000002</c:v>
                </c:pt>
                <c:pt idx="344">
                  <c:v>2.7601</c:v>
                </c:pt>
                <c:pt idx="345">
                  <c:v>2.7694999999999999</c:v>
                </c:pt>
                <c:pt idx="346">
                  <c:v>2.7642000000000002</c:v>
                </c:pt>
                <c:pt idx="347">
                  <c:v>2.7747000000000002</c:v>
                </c:pt>
                <c:pt idx="348">
                  <c:v>2.7864</c:v>
                </c:pt>
                <c:pt idx="349">
                  <c:v>2.7846000000000002</c:v>
                </c:pt>
                <c:pt idx="350">
                  <c:v>2.7866</c:v>
                </c:pt>
                <c:pt idx="351">
                  <c:v>2.7812999999999999</c:v>
                </c:pt>
                <c:pt idx="352">
                  <c:v>2.7921999999999998</c:v>
                </c:pt>
                <c:pt idx="353">
                  <c:v>2.8037999999999998</c:v>
                </c:pt>
                <c:pt idx="354">
                  <c:v>2.8008999999999999</c:v>
                </c:pt>
                <c:pt idx="355">
                  <c:v>2.8121999999999998</c:v>
                </c:pt>
                <c:pt idx="356">
                  <c:v>2.8037999999999998</c:v>
                </c:pt>
                <c:pt idx="357">
                  <c:v>2.7968999999999999</c:v>
                </c:pt>
                <c:pt idx="358">
                  <c:v>2.8003999999999998</c:v>
                </c:pt>
                <c:pt idx="359">
                  <c:v>2.8205</c:v>
                </c:pt>
                <c:pt idx="360">
                  <c:v>2.8178000000000001</c:v>
                </c:pt>
                <c:pt idx="361">
                  <c:v>2.8</c:v>
                </c:pt>
                <c:pt idx="362">
                  <c:v>2.8136000000000001</c:v>
                </c:pt>
                <c:pt idx="363">
                  <c:v>2.8149999999999999</c:v>
                </c:pt>
                <c:pt idx="364">
                  <c:v>2.8077999999999999</c:v>
                </c:pt>
                <c:pt idx="365">
                  <c:v>2.8028</c:v>
                </c:pt>
                <c:pt idx="366">
                  <c:v>2.8018999999999998</c:v>
                </c:pt>
                <c:pt idx="367">
                  <c:v>2.8001</c:v>
                </c:pt>
                <c:pt idx="368">
                  <c:v>2.7867000000000002</c:v>
                </c:pt>
                <c:pt idx="369">
                  <c:v>2.7928999999999999</c:v>
                </c:pt>
                <c:pt idx="370">
                  <c:v>2.7957999999999998</c:v>
                </c:pt>
                <c:pt idx="371">
                  <c:v>2.7829999999999999</c:v>
                </c:pt>
                <c:pt idx="372">
                  <c:v>2.7879</c:v>
                </c:pt>
                <c:pt idx="373">
                  <c:v>2.7795000000000001</c:v>
                </c:pt>
                <c:pt idx="374">
                  <c:v>2.7884000000000002</c:v>
                </c:pt>
                <c:pt idx="375">
                  <c:v>2.7755000000000001</c:v>
                </c:pt>
                <c:pt idx="376">
                  <c:v>2.7738999999999998</c:v>
                </c:pt>
                <c:pt idx="377">
                  <c:v>2.7862</c:v>
                </c:pt>
                <c:pt idx="378">
                  <c:v>2.7734999999999999</c:v>
                </c:pt>
                <c:pt idx="379">
                  <c:v>2.7766999999999999</c:v>
                </c:pt>
                <c:pt idx="380">
                  <c:v>2.7694000000000001</c:v>
                </c:pt>
                <c:pt idx="381">
                  <c:v>2.7751000000000001</c:v>
                </c:pt>
                <c:pt idx="382">
                  <c:v>2.7654000000000001</c:v>
                </c:pt>
                <c:pt idx="383">
                  <c:v>2.766</c:v>
                </c:pt>
                <c:pt idx="384">
                  <c:v>2.7711000000000001</c:v>
                </c:pt>
                <c:pt idx="385">
                  <c:v>2.7743000000000002</c:v>
                </c:pt>
                <c:pt idx="386">
                  <c:v>2.7759999999999998</c:v>
                </c:pt>
                <c:pt idx="387">
                  <c:v>2.7698</c:v>
                </c:pt>
                <c:pt idx="388">
                  <c:v>2.7684000000000002</c:v>
                </c:pt>
                <c:pt idx="389">
                  <c:v>2.7723</c:v>
                </c:pt>
                <c:pt idx="390">
                  <c:v>2.7684000000000002</c:v>
                </c:pt>
                <c:pt idx="391">
                  <c:v>2.7652999999999999</c:v>
                </c:pt>
                <c:pt idx="392">
                  <c:v>2.7688999999999999</c:v>
                </c:pt>
                <c:pt idx="393">
                  <c:v>2.7700999999999998</c:v>
                </c:pt>
                <c:pt idx="394">
                  <c:v>2.7717999999999998</c:v>
                </c:pt>
                <c:pt idx="395">
                  <c:v>2.7722000000000002</c:v>
                </c:pt>
                <c:pt idx="396">
                  <c:v>2.7746</c:v>
                </c:pt>
                <c:pt idx="397">
                  <c:v>2.7675000000000001</c:v>
                </c:pt>
                <c:pt idx="398">
                  <c:v>2.7684000000000002</c:v>
                </c:pt>
                <c:pt idx="399">
                  <c:v>2.7652999999999999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73616"/>
        <c:axId val="184374008"/>
      </c:areaChart>
      <c:catAx>
        <c:axId val="18437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sv-SE"/>
          </a:p>
        </c:txPr>
        <c:crossAx val="184374008"/>
        <c:crosses val="autoZero"/>
        <c:auto val="1"/>
        <c:lblAlgn val="ctr"/>
        <c:lblOffset val="100"/>
        <c:tickLblSkip val="100"/>
        <c:tickMarkSkip val="50"/>
        <c:noMultiLvlLbl val="0"/>
      </c:catAx>
      <c:valAx>
        <c:axId val="184374008"/>
        <c:scaling>
          <c:orientation val="minMax"/>
          <c:max val="30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84373616"/>
        <c:crosses val="autoZero"/>
        <c:crossBetween val="midCat"/>
        <c:majorUnit val="5"/>
      </c:valAx>
      <c:spPr>
        <a:solidFill>
          <a:schemeClr val="bg2">
            <a:lumMod val="90000"/>
          </a:schemeClr>
        </a:solidFill>
      </c:spPr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3516006365346065"/>
          <c:y val="0.32314175866330103"/>
          <c:w val="0.56764814609441427"/>
          <c:h val="0.58557263137424509"/>
        </c:manualLayout>
      </c:layout>
      <c:lineChart>
        <c:grouping val="standard"/>
        <c:varyColors val="0"/>
        <c:ser>
          <c:idx val="1"/>
          <c:order val="0"/>
          <c:tx>
            <c:v>#Commits</c:v>
          </c:tx>
          <c:spPr>
            <a:ln w="44450"/>
          </c:spPr>
          <c:marker>
            <c:symbol val="none"/>
          </c:marker>
          <c:cat>
            <c:numRef>
              <c:f>ShadowTrisTotal!$N$3:$N$401</c:f>
              <c:numCache>
                <c:formatCode>General</c:formatCode>
                <c:ptCount val="3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</c:numCache>
            </c:numRef>
          </c:cat>
          <c:val>
            <c:numRef>
              <c:f>ShadowTrisTotal!$B$3:$B$401</c:f>
              <c:numCache>
                <c:formatCode>General</c:formatCode>
                <c:ptCount val="399"/>
                <c:pt idx="0">
                  <c:v>1123</c:v>
                </c:pt>
                <c:pt idx="1">
                  <c:v>1123</c:v>
                </c:pt>
                <c:pt idx="2">
                  <c:v>1123</c:v>
                </c:pt>
                <c:pt idx="3">
                  <c:v>1122</c:v>
                </c:pt>
                <c:pt idx="4">
                  <c:v>1122</c:v>
                </c:pt>
                <c:pt idx="5">
                  <c:v>1123</c:v>
                </c:pt>
                <c:pt idx="6">
                  <c:v>1121</c:v>
                </c:pt>
                <c:pt idx="7">
                  <c:v>1122</c:v>
                </c:pt>
                <c:pt idx="8">
                  <c:v>1123</c:v>
                </c:pt>
                <c:pt idx="9">
                  <c:v>1122</c:v>
                </c:pt>
                <c:pt idx="10">
                  <c:v>1121</c:v>
                </c:pt>
                <c:pt idx="11">
                  <c:v>1122</c:v>
                </c:pt>
                <c:pt idx="12">
                  <c:v>1119</c:v>
                </c:pt>
                <c:pt idx="13">
                  <c:v>1129</c:v>
                </c:pt>
                <c:pt idx="14">
                  <c:v>1129</c:v>
                </c:pt>
                <c:pt idx="15">
                  <c:v>1140</c:v>
                </c:pt>
                <c:pt idx="16">
                  <c:v>1143</c:v>
                </c:pt>
                <c:pt idx="17">
                  <c:v>1143</c:v>
                </c:pt>
                <c:pt idx="18">
                  <c:v>1146</c:v>
                </c:pt>
                <c:pt idx="19">
                  <c:v>1166</c:v>
                </c:pt>
                <c:pt idx="20">
                  <c:v>1165</c:v>
                </c:pt>
                <c:pt idx="21">
                  <c:v>1167</c:v>
                </c:pt>
                <c:pt idx="22">
                  <c:v>1166</c:v>
                </c:pt>
                <c:pt idx="23">
                  <c:v>1169</c:v>
                </c:pt>
                <c:pt idx="24">
                  <c:v>1180</c:v>
                </c:pt>
                <c:pt idx="25">
                  <c:v>1191</c:v>
                </c:pt>
                <c:pt idx="26">
                  <c:v>1198</c:v>
                </c:pt>
                <c:pt idx="27">
                  <c:v>1205</c:v>
                </c:pt>
                <c:pt idx="28">
                  <c:v>1208</c:v>
                </c:pt>
                <c:pt idx="29">
                  <c:v>1199</c:v>
                </c:pt>
                <c:pt idx="30">
                  <c:v>1195</c:v>
                </c:pt>
                <c:pt idx="31">
                  <c:v>1193</c:v>
                </c:pt>
                <c:pt idx="32">
                  <c:v>1191</c:v>
                </c:pt>
                <c:pt idx="33">
                  <c:v>1202</c:v>
                </c:pt>
                <c:pt idx="34">
                  <c:v>1212</c:v>
                </c:pt>
                <c:pt idx="35">
                  <c:v>1210</c:v>
                </c:pt>
                <c:pt idx="36">
                  <c:v>1212</c:v>
                </c:pt>
                <c:pt idx="37">
                  <c:v>1214</c:v>
                </c:pt>
                <c:pt idx="38">
                  <c:v>1224</c:v>
                </c:pt>
                <c:pt idx="39">
                  <c:v>1229</c:v>
                </c:pt>
                <c:pt idx="40">
                  <c:v>1227</c:v>
                </c:pt>
                <c:pt idx="41">
                  <c:v>1234</c:v>
                </c:pt>
                <c:pt idx="42">
                  <c:v>1221</c:v>
                </c:pt>
                <c:pt idx="43">
                  <c:v>1218</c:v>
                </c:pt>
                <c:pt idx="44">
                  <c:v>1217</c:v>
                </c:pt>
                <c:pt idx="45">
                  <c:v>1224</c:v>
                </c:pt>
                <c:pt idx="46">
                  <c:v>1209</c:v>
                </c:pt>
                <c:pt idx="47">
                  <c:v>1220</c:v>
                </c:pt>
                <c:pt idx="48">
                  <c:v>1234</c:v>
                </c:pt>
                <c:pt idx="49">
                  <c:v>1243</c:v>
                </c:pt>
                <c:pt idx="50">
                  <c:v>1250</c:v>
                </c:pt>
                <c:pt idx="51">
                  <c:v>1264</c:v>
                </c:pt>
                <c:pt idx="52">
                  <c:v>1265</c:v>
                </c:pt>
                <c:pt idx="53">
                  <c:v>1251</c:v>
                </c:pt>
                <c:pt idx="54">
                  <c:v>1248</c:v>
                </c:pt>
                <c:pt idx="55">
                  <c:v>1253</c:v>
                </c:pt>
                <c:pt idx="56">
                  <c:v>1262</c:v>
                </c:pt>
                <c:pt idx="57">
                  <c:v>1270</c:v>
                </c:pt>
                <c:pt idx="58">
                  <c:v>1270</c:v>
                </c:pt>
                <c:pt idx="59">
                  <c:v>1263</c:v>
                </c:pt>
                <c:pt idx="60">
                  <c:v>1267</c:v>
                </c:pt>
                <c:pt idx="61">
                  <c:v>1267</c:v>
                </c:pt>
                <c:pt idx="62">
                  <c:v>1271</c:v>
                </c:pt>
                <c:pt idx="63">
                  <c:v>1274</c:v>
                </c:pt>
                <c:pt idx="64">
                  <c:v>1251</c:v>
                </c:pt>
                <c:pt idx="65">
                  <c:v>1260</c:v>
                </c:pt>
                <c:pt idx="66">
                  <c:v>1262</c:v>
                </c:pt>
                <c:pt idx="67">
                  <c:v>1285</c:v>
                </c:pt>
                <c:pt idx="68">
                  <c:v>1285</c:v>
                </c:pt>
                <c:pt idx="69">
                  <c:v>1277</c:v>
                </c:pt>
                <c:pt idx="70">
                  <c:v>1268</c:v>
                </c:pt>
                <c:pt idx="71">
                  <c:v>1311</c:v>
                </c:pt>
                <c:pt idx="72">
                  <c:v>1314</c:v>
                </c:pt>
                <c:pt idx="73">
                  <c:v>1294</c:v>
                </c:pt>
                <c:pt idx="74">
                  <c:v>1303</c:v>
                </c:pt>
                <c:pt idx="75">
                  <c:v>1306</c:v>
                </c:pt>
                <c:pt idx="76">
                  <c:v>1324</c:v>
                </c:pt>
                <c:pt idx="77">
                  <c:v>1312</c:v>
                </c:pt>
                <c:pt idx="78">
                  <c:v>1311</c:v>
                </c:pt>
                <c:pt idx="79">
                  <c:v>1320</c:v>
                </c:pt>
                <c:pt idx="80">
                  <c:v>1336</c:v>
                </c:pt>
                <c:pt idx="81">
                  <c:v>1335</c:v>
                </c:pt>
                <c:pt idx="82">
                  <c:v>1344</c:v>
                </c:pt>
                <c:pt idx="83">
                  <c:v>1343</c:v>
                </c:pt>
                <c:pt idx="84">
                  <c:v>1348</c:v>
                </c:pt>
                <c:pt idx="85">
                  <c:v>1354</c:v>
                </c:pt>
                <c:pt idx="86">
                  <c:v>1354</c:v>
                </c:pt>
                <c:pt idx="87">
                  <c:v>1354</c:v>
                </c:pt>
                <c:pt idx="88">
                  <c:v>1344</c:v>
                </c:pt>
                <c:pt idx="89">
                  <c:v>1370</c:v>
                </c:pt>
                <c:pt idx="90">
                  <c:v>1353</c:v>
                </c:pt>
                <c:pt idx="91">
                  <c:v>1374</c:v>
                </c:pt>
                <c:pt idx="92">
                  <c:v>1385</c:v>
                </c:pt>
                <c:pt idx="93">
                  <c:v>1379</c:v>
                </c:pt>
                <c:pt idx="94">
                  <c:v>1381</c:v>
                </c:pt>
                <c:pt idx="95">
                  <c:v>1387</c:v>
                </c:pt>
                <c:pt idx="96">
                  <c:v>1388</c:v>
                </c:pt>
                <c:pt idx="97">
                  <c:v>1399</c:v>
                </c:pt>
                <c:pt idx="98">
                  <c:v>1421</c:v>
                </c:pt>
                <c:pt idx="99">
                  <c:v>1423</c:v>
                </c:pt>
                <c:pt idx="100">
                  <c:v>1446</c:v>
                </c:pt>
                <c:pt idx="101">
                  <c:v>1438</c:v>
                </c:pt>
                <c:pt idx="102">
                  <c:v>1462</c:v>
                </c:pt>
                <c:pt idx="103">
                  <c:v>1464</c:v>
                </c:pt>
                <c:pt idx="104">
                  <c:v>1456</c:v>
                </c:pt>
                <c:pt idx="105">
                  <c:v>1442</c:v>
                </c:pt>
                <c:pt idx="106">
                  <c:v>1456</c:v>
                </c:pt>
                <c:pt idx="107">
                  <c:v>1451</c:v>
                </c:pt>
                <c:pt idx="108">
                  <c:v>1453</c:v>
                </c:pt>
                <c:pt idx="109">
                  <c:v>1450</c:v>
                </c:pt>
                <c:pt idx="110">
                  <c:v>1445</c:v>
                </c:pt>
                <c:pt idx="111">
                  <c:v>1454</c:v>
                </c:pt>
                <c:pt idx="112">
                  <c:v>1449</c:v>
                </c:pt>
                <c:pt idx="113">
                  <c:v>1449</c:v>
                </c:pt>
                <c:pt idx="114">
                  <c:v>1448</c:v>
                </c:pt>
                <c:pt idx="115">
                  <c:v>1436</c:v>
                </c:pt>
                <c:pt idx="116">
                  <c:v>1434</c:v>
                </c:pt>
                <c:pt idx="117">
                  <c:v>1452</c:v>
                </c:pt>
                <c:pt idx="118">
                  <c:v>1439</c:v>
                </c:pt>
                <c:pt idx="119">
                  <c:v>1441</c:v>
                </c:pt>
                <c:pt idx="120">
                  <c:v>1425</c:v>
                </c:pt>
                <c:pt idx="121">
                  <c:v>1427</c:v>
                </c:pt>
                <c:pt idx="122">
                  <c:v>1408</c:v>
                </c:pt>
                <c:pt idx="123">
                  <c:v>1428</c:v>
                </c:pt>
                <c:pt idx="124">
                  <c:v>1408</c:v>
                </c:pt>
                <c:pt idx="125">
                  <c:v>1400</c:v>
                </c:pt>
                <c:pt idx="126">
                  <c:v>1357</c:v>
                </c:pt>
                <c:pt idx="127">
                  <c:v>1333</c:v>
                </c:pt>
                <c:pt idx="128">
                  <c:v>1302</c:v>
                </c:pt>
                <c:pt idx="129">
                  <c:v>1295</c:v>
                </c:pt>
                <c:pt idx="130">
                  <c:v>1302</c:v>
                </c:pt>
                <c:pt idx="131">
                  <c:v>1275</c:v>
                </c:pt>
                <c:pt idx="132">
                  <c:v>1251</c:v>
                </c:pt>
                <c:pt idx="133">
                  <c:v>1242</c:v>
                </c:pt>
                <c:pt idx="134">
                  <c:v>1234</c:v>
                </c:pt>
                <c:pt idx="135">
                  <c:v>1211</c:v>
                </c:pt>
                <c:pt idx="136">
                  <c:v>1210</c:v>
                </c:pt>
                <c:pt idx="137">
                  <c:v>1206</c:v>
                </c:pt>
                <c:pt idx="138">
                  <c:v>1225</c:v>
                </c:pt>
                <c:pt idx="139">
                  <c:v>1197</c:v>
                </c:pt>
                <c:pt idx="140">
                  <c:v>1171</c:v>
                </c:pt>
                <c:pt idx="141">
                  <c:v>1189</c:v>
                </c:pt>
                <c:pt idx="142">
                  <c:v>1171</c:v>
                </c:pt>
                <c:pt idx="143">
                  <c:v>1185</c:v>
                </c:pt>
                <c:pt idx="144">
                  <c:v>1183</c:v>
                </c:pt>
                <c:pt idx="145">
                  <c:v>1178</c:v>
                </c:pt>
                <c:pt idx="146">
                  <c:v>1165</c:v>
                </c:pt>
                <c:pt idx="147">
                  <c:v>1163</c:v>
                </c:pt>
                <c:pt idx="148">
                  <c:v>1150</c:v>
                </c:pt>
                <c:pt idx="149">
                  <c:v>1164</c:v>
                </c:pt>
                <c:pt idx="150">
                  <c:v>1180</c:v>
                </c:pt>
                <c:pt idx="151">
                  <c:v>1198</c:v>
                </c:pt>
                <c:pt idx="152">
                  <c:v>1184</c:v>
                </c:pt>
                <c:pt idx="153">
                  <c:v>1180</c:v>
                </c:pt>
                <c:pt idx="154">
                  <c:v>1187</c:v>
                </c:pt>
                <c:pt idx="155">
                  <c:v>1182</c:v>
                </c:pt>
                <c:pt idx="156">
                  <c:v>1203</c:v>
                </c:pt>
                <c:pt idx="157">
                  <c:v>1166</c:v>
                </c:pt>
                <c:pt idx="158">
                  <c:v>1159</c:v>
                </c:pt>
                <c:pt idx="159">
                  <c:v>1167</c:v>
                </c:pt>
                <c:pt idx="160">
                  <c:v>1162</c:v>
                </c:pt>
                <c:pt idx="161">
                  <c:v>1169</c:v>
                </c:pt>
                <c:pt idx="162">
                  <c:v>1197</c:v>
                </c:pt>
                <c:pt idx="163">
                  <c:v>1223</c:v>
                </c:pt>
                <c:pt idx="164">
                  <c:v>1247</c:v>
                </c:pt>
                <c:pt idx="165">
                  <c:v>1234</c:v>
                </c:pt>
                <c:pt idx="166">
                  <c:v>1259</c:v>
                </c:pt>
                <c:pt idx="167">
                  <c:v>1252</c:v>
                </c:pt>
                <c:pt idx="168">
                  <c:v>1251</c:v>
                </c:pt>
                <c:pt idx="169">
                  <c:v>1301</c:v>
                </c:pt>
                <c:pt idx="170">
                  <c:v>1336</c:v>
                </c:pt>
                <c:pt idx="171">
                  <c:v>1347</c:v>
                </c:pt>
                <c:pt idx="172">
                  <c:v>1386</c:v>
                </c:pt>
                <c:pt idx="173">
                  <c:v>1403</c:v>
                </c:pt>
                <c:pt idx="174">
                  <c:v>1503</c:v>
                </c:pt>
                <c:pt idx="175">
                  <c:v>1563</c:v>
                </c:pt>
                <c:pt idx="176">
                  <c:v>1641</c:v>
                </c:pt>
                <c:pt idx="177">
                  <c:v>1735</c:v>
                </c:pt>
                <c:pt idx="178">
                  <c:v>1793</c:v>
                </c:pt>
                <c:pt idx="179">
                  <c:v>1868</c:v>
                </c:pt>
                <c:pt idx="180">
                  <c:v>1914</c:v>
                </c:pt>
                <c:pt idx="181">
                  <c:v>1877</c:v>
                </c:pt>
                <c:pt idx="182">
                  <c:v>1855</c:v>
                </c:pt>
                <c:pt idx="183">
                  <c:v>1823</c:v>
                </c:pt>
                <c:pt idx="184">
                  <c:v>1793</c:v>
                </c:pt>
                <c:pt idx="185">
                  <c:v>1742</c:v>
                </c:pt>
                <c:pt idx="186">
                  <c:v>1715</c:v>
                </c:pt>
                <c:pt idx="187">
                  <c:v>1682</c:v>
                </c:pt>
                <c:pt idx="188">
                  <c:v>1652</c:v>
                </c:pt>
                <c:pt idx="189">
                  <c:v>1602</c:v>
                </c:pt>
                <c:pt idx="190">
                  <c:v>1563</c:v>
                </c:pt>
                <c:pt idx="191">
                  <c:v>1545</c:v>
                </c:pt>
                <c:pt idx="192">
                  <c:v>1525</c:v>
                </c:pt>
                <c:pt idx="193">
                  <c:v>1482</c:v>
                </c:pt>
                <c:pt idx="194">
                  <c:v>1480</c:v>
                </c:pt>
                <c:pt idx="195">
                  <c:v>1489</c:v>
                </c:pt>
                <c:pt idx="196">
                  <c:v>1484</c:v>
                </c:pt>
                <c:pt idx="197">
                  <c:v>1489</c:v>
                </c:pt>
                <c:pt idx="198">
                  <c:v>1496</c:v>
                </c:pt>
                <c:pt idx="199">
                  <c:v>1500</c:v>
                </c:pt>
                <c:pt idx="200">
                  <c:v>1517</c:v>
                </c:pt>
                <c:pt idx="201">
                  <c:v>1523</c:v>
                </c:pt>
                <c:pt idx="202">
                  <c:v>1566</c:v>
                </c:pt>
                <c:pt idx="203">
                  <c:v>1544</c:v>
                </c:pt>
                <c:pt idx="204">
                  <c:v>1564</c:v>
                </c:pt>
                <c:pt idx="205">
                  <c:v>1554</c:v>
                </c:pt>
                <c:pt idx="206">
                  <c:v>1552</c:v>
                </c:pt>
                <c:pt idx="207">
                  <c:v>1567</c:v>
                </c:pt>
                <c:pt idx="208">
                  <c:v>1567</c:v>
                </c:pt>
                <c:pt idx="209">
                  <c:v>1576</c:v>
                </c:pt>
                <c:pt idx="210">
                  <c:v>1596</c:v>
                </c:pt>
                <c:pt idx="211">
                  <c:v>1563</c:v>
                </c:pt>
                <c:pt idx="212">
                  <c:v>1580</c:v>
                </c:pt>
                <c:pt idx="213">
                  <c:v>1593</c:v>
                </c:pt>
                <c:pt idx="214">
                  <c:v>1626</c:v>
                </c:pt>
                <c:pt idx="215">
                  <c:v>1654</c:v>
                </c:pt>
                <c:pt idx="216">
                  <c:v>1706</c:v>
                </c:pt>
                <c:pt idx="217">
                  <c:v>1715</c:v>
                </c:pt>
                <c:pt idx="218">
                  <c:v>1716</c:v>
                </c:pt>
                <c:pt idx="219">
                  <c:v>1732</c:v>
                </c:pt>
                <c:pt idx="220">
                  <c:v>1721</c:v>
                </c:pt>
                <c:pt idx="221">
                  <c:v>1730</c:v>
                </c:pt>
                <c:pt idx="222">
                  <c:v>1750</c:v>
                </c:pt>
                <c:pt idx="223">
                  <c:v>1806</c:v>
                </c:pt>
                <c:pt idx="224">
                  <c:v>1803</c:v>
                </c:pt>
                <c:pt idx="225">
                  <c:v>1792</c:v>
                </c:pt>
                <c:pt idx="226">
                  <c:v>1847</c:v>
                </c:pt>
                <c:pt idx="227">
                  <c:v>1912</c:v>
                </c:pt>
                <c:pt idx="228">
                  <c:v>1902</c:v>
                </c:pt>
                <c:pt idx="229">
                  <c:v>1932</c:v>
                </c:pt>
                <c:pt idx="230">
                  <c:v>1957</c:v>
                </c:pt>
                <c:pt idx="231">
                  <c:v>1938</c:v>
                </c:pt>
                <c:pt idx="232">
                  <c:v>2018</c:v>
                </c:pt>
                <c:pt idx="233">
                  <c:v>2019</c:v>
                </c:pt>
                <c:pt idx="234">
                  <c:v>2014</c:v>
                </c:pt>
                <c:pt idx="235">
                  <c:v>2021</c:v>
                </c:pt>
                <c:pt idx="236">
                  <c:v>2073</c:v>
                </c:pt>
                <c:pt idx="237">
                  <c:v>2036</c:v>
                </c:pt>
                <c:pt idx="238">
                  <c:v>2120</c:v>
                </c:pt>
                <c:pt idx="239">
                  <c:v>2267</c:v>
                </c:pt>
                <c:pt idx="240">
                  <c:v>2437</c:v>
                </c:pt>
                <c:pt idx="241">
                  <c:v>2449</c:v>
                </c:pt>
                <c:pt idx="242">
                  <c:v>2396</c:v>
                </c:pt>
                <c:pt idx="243">
                  <c:v>2418</c:v>
                </c:pt>
                <c:pt idx="244">
                  <c:v>2405</c:v>
                </c:pt>
                <c:pt idx="245">
                  <c:v>2277</c:v>
                </c:pt>
                <c:pt idx="246">
                  <c:v>2074</c:v>
                </c:pt>
                <c:pt idx="247">
                  <c:v>1824</c:v>
                </c:pt>
                <c:pt idx="248">
                  <c:v>1644</c:v>
                </c:pt>
                <c:pt idx="249">
                  <c:v>1586</c:v>
                </c:pt>
                <c:pt idx="250">
                  <c:v>1401</c:v>
                </c:pt>
                <c:pt idx="251">
                  <c:v>1265</c:v>
                </c:pt>
                <c:pt idx="252">
                  <c:v>1268</c:v>
                </c:pt>
                <c:pt idx="253">
                  <c:v>1090</c:v>
                </c:pt>
                <c:pt idx="254">
                  <c:v>1132</c:v>
                </c:pt>
                <c:pt idx="255">
                  <c:v>1145</c:v>
                </c:pt>
                <c:pt idx="256">
                  <c:v>1229</c:v>
                </c:pt>
                <c:pt idx="257">
                  <c:v>1238</c:v>
                </c:pt>
                <c:pt idx="258">
                  <c:v>1034</c:v>
                </c:pt>
                <c:pt idx="259">
                  <c:v>963</c:v>
                </c:pt>
                <c:pt idx="260">
                  <c:v>808</c:v>
                </c:pt>
                <c:pt idx="261">
                  <c:v>850</c:v>
                </c:pt>
                <c:pt idx="262">
                  <c:v>856</c:v>
                </c:pt>
                <c:pt idx="263">
                  <c:v>814</c:v>
                </c:pt>
                <c:pt idx="264">
                  <c:v>826</c:v>
                </c:pt>
                <c:pt idx="265">
                  <c:v>811</c:v>
                </c:pt>
                <c:pt idx="266">
                  <c:v>866</c:v>
                </c:pt>
                <c:pt idx="267">
                  <c:v>880</c:v>
                </c:pt>
                <c:pt idx="268">
                  <c:v>865</c:v>
                </c:pt>
                <c:pt idx="269">
                  <c:v>868</c:v>
                </c:pt>
                <c:pt idx="270">
                  <c:v>901</c:v>
                </c:pt>
                <c:pt idx="271">
                  <c:v>913</c:v>
                </c:pt>
                <c:pt idx="272">
                  <c:v>874</c:v>
                </c:pt>
                <c:pt idx="273">
                  <c:v>864</c:v>
                </c:pt>
                <c:pt idx="274">
                  <c:v>869</c:v>
                </c:pt>
                <c:pt idx="275">
                  <c:v>857</c:v>
                </c:pt>
                <c:pt idx="276">
                  <c:v>806</c:v>
                </c:pt>
                <c:pt idx="277">
                  <c:v>715</c:v>
                </c:pt>
                <c:pt idx="278">
                  <c:v>676</c:v>
                </c:pt>
                <c:pt idx="279">
                  <c:v>626</c:v>
                </c:pt>
                <c:pt idx="280">
                  <c:v>615</c:v>
                </c:pt>
                <c:pt idx="281">
                  <c:v>583</c:v>
                </c:pt>
                <c:pt idx="282">
                  <c:v>576</c:v>
                </c:pt>
                <c:pt idx="283">
                  <c:v>581</c:v>
                </c:pt>
                <c:pt idx="284">
                  <c:v>707</c:v>
                </c:pt>
                <c:pt idx="285">
                  <c:v>777</c:v>
                </c:pt>
                <c:pt idx="286">
                  <c:v>847</c:v>
                </c:pt>
                <c:pt idx="287">
                  <c:v>903</c:v>
                </c:pt>
                <c:pt idx="288">
                  <c:v>905</c:v>
                </c:pt>
                <c:pt idx="289">
                  <c:v>932</c:v>
                </c:pt>
                <c:pt idx="290">
                  <c:v>914</c:v>
                </c:pt>
                <c:pt idx="291">
                  <c:v>918</c:v>
                </c:pt>
                <c:pt idx="292">
                  <c:v>907</c:v>
                </c:pt>
                <c:pt idx="293">
                  <c:v>924</c:v>
                </c:pt>
                <c:pt idx="294">
                  <c:v>962</c:v>
                </c:pt>
                <c:pt idx="295">
                  <c:v>992</c:v>
                </c:pt>
                <c:pt idx="296">
                  <c:v>990</c:v>
                </c:pt>
                <c:pt idx="297">
                  <c:v>1007</c:v>
                </c:pt>
                <c:pt idx="298">
                  <c:v>1030</c:v>
                </c:pt>
                <c:pt idx="299">
                  <c:v>1076</c:v>
                </c:pt>
                <c:pt idx="300">
                  <c:v>1086</c:v>
                </c:pt>
                <c:pt idx="301">
                  <c:v>1105</c:v>
                </c:pt>
                <c:pt idx="302">
                  <c:v>1108</c:v>
                </c:pt>
                <c:pt idx="303">
                  <c:v>1117</c:v>
                </c:pt>
                <c:pt idx="304">
                  <c:v>1133</c:v>
                </c:pt>
                <c:pt idx="305">
                  <c:v>1145</c:v>
                </c:pt>
                <c:pt idx="306">
                  <c:v>1163</c:v>
                </c:pt>
                <c:pt idx="307">
                  <c:v>1188</c:v>
                </c:pt>
                <c:pt idx="308">
                  <c:v>1217</c:v>
                </c:pt>
                <c:pt idx="309">
                  <c:v>1249</c:v>
                </c:pt>
                <c:pt idx="310">
                  <c:v>1239</c:v>
                </c:pt>
                <c:pt idx="311">
                  <c:v>1237</c:v>
                </c:pt>
                <c:pt idx="312">
                  <c:v>1239</c:v>
                </c:pt>
                <c:pt idx="313">
                  <c:v>1224</c:v>
                </c:pt>
                <c:pt idx="314">
                  <c:v>1157</c:v>
                </c:pt>
                <c:pt idx="315">
                  <c:v>1146</c:v>
                </c:pt>
                <c:pt idx="316">
                  <c:v>1141</c:v>
                </c:pt>
                <c:pt idx="317">
                  <c:v>1144</c:v>
                </c:pt>
                <c:pt idx="318">
                  <c:v>1152</c:v>
                </c:pt>
                <c:pt idx="319">
                  <c:v>1154</c:v>
                </c:pt>
                <c:pt idx="320">
                  <c:v>1147</c:v>
                </c:pt>
                <c:pt idx="321">
                  <c:v>1166</c:v>
                </c:pt>
                <c:pt idx="322">
                  <c:v>1158</c:v>
                </c:pt>
                <c:pt idx="323">
                  <c:v>1129</c:v>
                </c:pt>
                <c:pt idx="324">
                  <c:v>1124</c:v>
                </c:pt>
                <c:pt idx="325">
                  <c:v>1125</c:v>
                </c:pt>
                <c:pt idx="326">
                  <c:v>1110</c:v>
                </c:pt>
                <c:pt idx="327">
                  <c:v>1126</c:v>
                </c:pt>
                <c:pt idx="328">
                  <c:v>1079</c:v>
                </c:pt>
                <c:pt idx="329">
                  <c:v>1009</c:v>
                </c:pt>
                <c:pt idx="330">
                  <c:v>982</c:v>
                </c:pt>
                <c:pt idx="331">
                  <c:v>975</c:v>
                </c:pt>
                <c:pt idx="332">
                  <c:v>958</c:v>
                </c:pt>
                <c:pt idx="333">
                  <c:v>850</c:v>
                </c:pt>
                <c:pt idx="334">
                  <c:v>864</c:v>
                </c:pt>
                <c:pt idx="335">
                  <c:v>886</c:v>
                </c:pt>
                <c:pt idx="336">
                  <c:v>869</c:v>
                </c:pt>
                <c:pt idx="337">
                  <c:v>869</c:v>
                </c:pt>
                <c:pt idx="338">
                  <c:v>878</c:v>
                </c:pt>
                <c:pt idx="339">
                  <c:v>883</c:v>
                </c:pt>
                <c:pt idx="340">
                  <c:v>883</c:v>
                </c:pt>
                <c:pt idx="341">
                  <c:v>907</c:v>
                </c:pt>
                <c:pt idx="342">
                  <c:v>1038</c:v>
                </c:pt>
                <c:pt idx="343">
                  <c:v>1052</c:v>
                </c:pt>
                <c:pt idx="344">
                  <c:v>1091</c:v>
                </c:pt>
                <c:pt idx="345">
                  <c:v>1097</c:v>
                </c:pt>
                <c:pt idx="346">
                  <c:v>1117</c:v>
                </c:pt>
                <c:pt idx="347">
                  <c:v>1151</c:v>
                </c:pt>
                <c:pt idx="348">
                  <c:v>1172</c:v>
                </c:pt>
                <c:pt idx="349">
                  <c:v>1165</c:v>
                </c:pt>
                <c:pt idx="350">
                  <c:v>1159</c:v>
                </c:pt>
                <c:pt idx="351">
                  <c:v>1160</c:v>
                </c:pt>
                <c:pt idx="352">
                  <c:v>1171</c:v>
                </c:pt>
                <c:pt idx="353">
                  <c:v>1192</c:v>
                </c:pt>
                <c:pt idx="354">
                  <c:v>1190</c:v>
                </c:pt>
                <c:pt idx="355">
                  <c:v>1208</c:v>
                </c:pt>
                <c:pt idx="356">
                  <c:v>1212</c:v>
                </c:pt>
                <c:pt idx="357">
                  <c:v>1216</c:v>
                </c:pt>
                <c:pt idx="358">
                  <c:v>1253</c:v>
                </c:pt>
                <c:pt idx="359">
                  <c:v>1340</c:v>
                </c:pt>
                <c:pt idx="360">
                  <c:v>1344</c:v>
                </c:pt>
                <c:pt idx="361">
                  <c:v>1361</c:v>
                </c:pt>
                <c:pt idx="362">
                  <c:v>1371</c:v>
                </c:pt>
                <c:pt idx="363">
                  <c:v>1392</c:v>
                </c:pt>
                <c:pt idx="364">
                  <c:v>1386</c:v>
                </c:pt>
                <c:pt idx="365">
                  <c:v>1400</c:v>
                </c:pt>
                <c:pt idx="366">
                  <c:v>1413</c:v>
                </c:pt>
                <c:pt idx="367">
                  <c:v>1426</c:v>
                </c:pt>
                <c:pt idx="368">
                  <c:v>1430</c:v>
                </c:pt>
                <c:pt idx="369">
                  <c:v>1439</c:v>
                </c:pt>
                <c:pt idx="370">
                  <c:v>1438</c:v>
                </c:pt>
                <c:pt idx="371">
                  <c:v>1442</c:v>
                </c:pt>
                <c:pt idx="372">
                  <c:v>1440</c:v>
                </c:pt>
                <c:pt idx="373">
                  <c:v>1444</c:v>
                </c:pt>
                <c:pt idx="374">
                  <c:v>1454</c:v>
                </c:pt>
                <c:pt idx="375">
                  <c:v>1448</c:v>
                </c:pt>
                <c:pt idx="376">
                  <c:v>1445</c:v>
                </c:pt>
                <c:pt idx="377">
                  <c:v>1440</c:v>
                </c:pt>
                <c:pt idx="378">
                  <c:v>1443</c:v>
                </c:pt>
                <c:pt idx="379">
                  <c:v>1445</c:v>
                </c:pt>
                <c:pt idx="380">
                  <c:v>1445</c:v>
                </c:pt>
                <c:pt idx="381">
                  <c:v>1445</c:v>
                </c:pt>
                <c:pt idx="382">
                  <c:v>1445</c:v>
                </c:pt>
                <c:pt idx="383">
                  <c:v>1445</c:v>
                </c:pt>
                <c:pt idx="384">
                  <c:v>1445</c:v>
                </c:pt>
                <c:pt idx="385">
                  <c:v>1445</c:v>
                </c:pt>
                <c:pt idx="386">
                  <c:v>1445</c:v>
                </c:pt>
                <c:pt idx="387">
                  <c:v>1445</c:v>
                </c:pt>
                <c:pt idx="388">
                  <c:v>1445</c:v>
                </c:pt>
                <c:pt idx="389">
                  <c:v>1445</c:v>
                </c:pt>
                <c:pt idx="390">
                  <c:v>1445</c:v>
                </c:pt>
                <c:pt idx="391">
                  <c:v>1445</c:v>
                </c:pt>
                <c:pt idx="392">
                  <c:v>1445</c:v>
                </c:pt>
                <c:pt idx="393">
                  <c:v>1445</c:v>
                </c:pt>
                <c:pt idx="394">
                  <c:v>1445</c:v>
                </c:pt>
                <c:pt idx="395">
                  <c:v>1445</c:v>
                </c:pt>
                <c:pt idx="396">
                  <c:v>1445</c:v>
                </c:pt>
                <c:pt idx="397">
                  <c:v>1445</c:v>
                </c:pt>
                <c:pt idx="398">
                  <c:v>1445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814328"/>
        <c:axId val="288135400"/>
      </c:lineChart>
      <c:lineChart>
        <c:grouping val="standard"/>
        <c:varyColors val="0"/>
        <c:ser>
          <c:idx val="0"/>
          <c:order val="1"/>
          <c:tx>
            <c:v>Cost/Commit</c:v>
          </c:tx>
          <c:spPr>
            <a:ln w="44450"/>
          </c:spPr>
          <c:marker>
            <c:symbol val="none"/>
          </c:marker>
          <c:cat>
            <c:numRef>
              <c:f>ShadowTrisTotal!$N$3:$N$401</c:f>
              <c:numCache>
                <c:formatCode>General</c:formatCode>
                <c:ptCount val="3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</c:numCache>
            </c:numRef>
          </c:cat>
          <c:val>
            <c:numRef>
              <c:f>ShadowTrisTotal!$H$3:$H$401</c:f>
              <c:numCache>
                <c:formatCode>General</c:formatCode>
                <c:ptCount val="399"/>
                <c:pt idx="0">
                  <c:v>129.78691006233302</c:v>
                </c:pt>
                <c:pt idx="1">
                  <c:v>5.4876224398931441</c:v>
                </c:pt>
                <c:pt idx="2">
                  <c:v>4.3703472840605517</c:v>
                </c:pt>
                <c:pt idx="3">
                  <c:v>4.0273618538324421</c:v>
                </c:pt>
                <c:pt idx="4">
                  <c:v>4.0746880570409978</c:v>
                </c:pt>
                <c:pt idx="5">
                  <c:v>3.1964381121994658</c:v>
                </c:pt>
                <c:pt idx="6">
                  <c:v>3.2293487957181086</c:v>
                </c:pt>
                <c:pt idx="7">
                  <c:v>3.2837789661319072</c:v>
                </c:pt>
                <c:pt idx="8">
                  <c:v>4.0769367764915412</c:v>
                </c:pt>
                <c:pt idx="9">
                  <c:v>3.3826203208556147</c:v>
                </c:pt>
                <c:pt idx="10">
                  <c:v>3.3640499553969674</c:v>
                </c:pt>
                <c:pt idx="11">
                  <c:v>4.3738859180035652</c:v>
                </c:pt>
                <c:pt idx="12">
                  <c:v>3.2662198391420914</c:v>
                </c:pt>
                <c:pt idx="13">
                  <c:v>3.7851195748449955</c:v>
                </c:pt>
                <c:pt idx="14">
                  <c:v>3.8132860938883968</c:v>
                </c:pt>
                <c:pt idx="15">
                  <c:v>4.6914912280701753</c:v>
                </c:pt>
                <c:pt idx="16">
                  <c:v>3.6191601049868769</c:v>
                </c:pt>
                <c:pt idx="17">
                  <c:v>3.3132108486439193</c:v>
                </c:pt>
                <c:pt idx="18">
                  <c:v>3.7292321116928444</c:v>
                </c:pt>
                <c:pt idx="19">
                  <c:v>6.0796740994854197</c:v>
                </c:pt>
                <c:pt idx="20">
                  <c:v>3.7681545064377682</c:v>
                </c:pt>
                <c:pt idx="21">
                  <c:v>3.8915167095115684</c:v>
                </c:pt>
                <c:pt idx="22">
                  <c:v>3.9769296740994862</c:v>
                </c:pt>
                <c:pt idx="23">
                  <c:v>3.4352437981180493</c:v>
                </c:pt>
                <c:pt idx="24">
                  <c:v>4.7810169491525425</c:v>
                </c:pt>
                <c:pt idx="25">
                  <c:v>4.2834592779177161</c:v>
                </c:pt>
                <c:pt idx="26">
                  <c:v>3.9727879799666117</c:v>
                </c:pt>
                <c:pt idx="27">
                  <c:v>4.3797510373443975</c:v>
                </c:pt>
                <c:pt idx="28">
                  <c:v>4.4232615894039737</c:v>
                </c:pt>
                <c:pt idx="29">
                  <c:v>3.7484570475396159</c:v>
                </c:pt>
                <c:pt idx="30">
                  <c:v>3.0223430962343092</c:v>
                </c:pt>
                <c:pt idx="31">
                  <c:v>4.8750209555741826</c:v>
                </c:pt>
                <c:pt idx="32">
                  <c:v>3.4285474391267847</c:v>
                </c:pt>
                <c:pt idx="33">
                  <c:v>6.2496672212978375</c:v>
                </c:pt>
                <c:pt idx="34">
                  <c:v>4.4077557755775585</c:v>
                </c:pt>
                <c:pt idx="35">
                  <c:v>5.5573553719008268</c:v>
                </c:pt>
                <c:pt idx="36">
                  <c:v>3.4113861386138611</c:v>
                </c:pt>
                <c:pt idx="37">
                  <c:v>3.7608731466227345</c:v>
                </c:pt>
                <c:pt idx="38">
                  <c:v>3.9877450980392157</c:v>
                </c:pt>
                <c:pt idx="39">
                  <c:v>4.4757526444263638</c:v>
                </c:pt>
                <c:pt idx="40">
                  <c:v>3.184026079869601</c:v>
                </c:pt>
                <c:pt idx="41">
                  <c:v>5.117179902755268</c:v>
                </c:pt>
                <c:pt idx="42">
                  <c:v>3.4477477477477474</c:v>
                </c:pt>
                <c:pt idx="43">
                  <c:v>3.317077175697865</c:v>
                </c:pt>
                <c:pt idx="44">
                  <c:v>3.649219391947411</c:v>
                </c:pt>
                <c:pt idx="45">
                  <c:v>4.3821078431372547</c:v>
                </c:pt>
                <c:pt idx="46">
                  <c:v>3.5176178660049624</c:v>
                </c:pt>
                <c:pt idx="47">
                  <c:v>4.473770491803279</c:v>
                </c:pt>
                <c:pt idx="48">
                  <c:v>5.3320097244732576</c:v>
                </c:pt>
                <c:pt idx="49">
                  <c:v>3.4926790024135159</c:v>
                </c:pt>
                <c:pt idx="50">
                  <c:v>3.8770400000000005</c:v>
                </c:pt>
                <c:pt idx="51">
                  <c:v>5.7325949367088613</c:v>
                </c:pt>
                <c:pt idx="52">
                  <c:v>5.1629249011857707</c:v>
                </c:pt>
                <c:pt idx="53">
                  <c:v>3.2984812150279779</c:v>
                </c:pt>
                <c:pt idx="54">
                  <c:v>3.7509615384615382</c:v>
                </c:pt>
                <c:pt idx="55">
                  <c:v>4.737190742218675</c:v>
                </c:pt>
                <c:pt idx="56">
                  <c:v>3.9609350237717913</c:v>
                </c:pt>
                <c:pt idx="57">
                  <c:v>3.8533858267716532</c:v>
                </c:pt>
                <c:pt idx="58">
                  <c:v>4.2648031496062986</c:v>
                </c:pt>
                <c:pt idx="59">
                  <c:v>3.8625494853523357</c:v>
                </c:pt>
                <c:pt idx="60">
                  <c:v>6.1699289660615628</c:v>
                </c:pt>
                <c:pt idx="61">
                  <c:v>3.6144435674822417</c:v>
                </c:pt>
                <c:pt idx="62">
                  <c:v>3.7235247836349328</c:v>
                </c:pt>
                <c:pt idx="63">
                  <c:v>4.1328100470957612</c:v>
                </c:pt>
                <c:pt idx="64">
                  <c:v>3.2122302158273386</c:v>
                </c:pt>
                <c:pt idx="65">
                  <c:v>4.572222222222222</c:v>
                </c:pt>
                <c:pt idx="66">
                  <c:v>3.8045166402535657</c:v>
                </c:pt>
                <c:pt idx="67">
                  <c:v>5.4290272373540853</c:v>
                </c:pt>
                <c:pt idx="68">
                  <c:v>4.0072373540856034</c:v>
                </c:pt>
                <c:pt idx="69">
                  <c:v>3.7332811276429134</c:v>
                </c:pt>
                <c:pt idx="70">
                  <c:v>4.9264195583596209</c:v>
                </c:pt>
                <c:pt idx="71">
                  <c:v>7.0475209763539279</c:v>
                </c:pt>
                <c:pt idx="72">
                  <c:v>3.7973363774733637</c:v>
                </c:pt>
                <c:pt idx="73">
                  <c:v>3.3255023183925814</c:v>
                </c:pt>
                <c:pt idx="74">
                  <c:v>5.7278587874136608</c:v>
                </c:pt>
                <c:pt idx="75">
                  <c:v>4.1943338437978559</c:v>
                </c:pt>
                <c:pt idx="76">
                  <c:v>5.3044561933534746</c:v>
                </c:pt>
                <c:pt idx="77">
                  <c:v>4.0031250000000007</c:v>
                </c:pt>
                <c:pt idx="78">
                  <c:v>4.7430968726163236</c:v>
                </c:pt>
                <c:pt idx="79">
                  <c:v>5.7004545454545461</c:v>
                </c:pt>
                <c:pt idx="80">
                  <c:v>4.4635479041916168</c:v>
                </c:pt>
                <c:pt idx="81">
                  <c:v>4.8478651685393253</c:v>
                </c:pt>
                <c:pt idx="82">
                  <c:v>4.8623511904761907</c:v>
                </c:pt>
                <c:pt idx="83">
                  <c:v>4.6809381980640357</c:v>
                </c:pt>
                <c:pt idx="84">
                  <c:v>4.3913946587537094</c:v>
                </c:pt>
                <c:pt idx="85">
                  <c:v>4.885524372230428</c:v>
                </c:pt>
                <c:pt idx="86">
                  <c:v>4.7578286558345644</c:v>
                </c:pt>
                <c:pt idx="87">
                  <c:v>4.6756277695716397</c:v>
                </c:pt>
                <c:pt idx="88">
                  <c:v>4.0865327380952383</c:v>
                </c:pt>
                <c:pt idx="89">
                  <c:v>5.1778832116788323</c:v>
                </c:pt>
                <c:pt idx="90">
                  <c:v>3.8656319290465633</c:v>
                </c:pt>
                <c:pt idx="91">
                  <c:v>5.1424308588064047</c:v>
                </c:pt>
                <c:pt idx="92">
                  <c:v>4.5636101083032496</c:v>
                </c:pt>
                <c:pt idx="93">
                  <c:v>4.5073966642494563</c:v>
                </c:pt>
                <c:pt idx="94">
                  <c:v>3.747501810282404</c:v>
                </c:pt>
                <c:pt idx="95">
                  <c:v>4.2113193943763516</c:v>
                </c:pt>
                <c:pt idx="96">
                  <c:v>4.0561959654178672</c:v>
                </c:pt>
                <c:pt idx="97">
                  <c:v>4.6705503931379555</c:v>
                </c:pt>
                <c:pt idx="98">
                  <c:v>5.9836734693877549</c:v>
                </c:pt>
                <c:pt idx="99">
                  <c:v>5.0044975404075895</c:v>
                </c:pt>
                <c:pt idx="100">
                  <c:v>4.7961272475795296</c:v>
                </c:pt>
                <c:pt idx="101">
                  <c:v>4.8167593880389434</c:v>
                </c:pt>
                <c:pt idx="102">
                  <c:v>5.0746238030095761</c:v>
                </c:pt>
                <c:pt idx="103">
                  <c:v>4.627459016393443</c:v>
                </c:pt>
                <c:pt idx="104">
                  <c:v>4.0448489010989013</c:v>
                </c:pt>
                <c:pt idx="105">
                  <c:v>3.9154646324549232</c:v>
                </c:pt>
                <c:pt idx="106">
                  <c:v>5.1313186813186817</c:v>
                </c:pt>
                <c:pt idx="107">
                  <c:v>4.3295658166781523</c:v>
                </c:pt>
                <c:pt idx="108">
                  <c:v>4.7123881624225739</c:v>
                </c:pt>
                <c:pt idx="109">
                  <c:v>4.3806896551724135</c:v>
                </c:pt>
                <c:pt idx="110">
                  <c:v>4.1817993079584772</c:v>
                </c:pt>
                <c:pt idx="111">
                  <c:v>4.7101788170563959</c:v>
                </c:pt>
                <c:pt idx="112">
                  <c:v>4.8053140096618359</c:v>
                </c:pt>
                <c:pt idx="113">
                  <c:v>4.7872325741890966</c:v>
                </c:pt>
                <c:pt idx="114">
                  <c:v>3.9666436464088393</c:v>
                </c:pt>
                <c:pt idx="115">
                  <c:v>4.6720055710306401</c:v>
                </c:pt>
                <c:pt idx="116">
                  <c:v>4.2048117154811715</c:v>
                </c:pt>
                <c:pt idx="117">
                  <c:v>5.2035123966942152</c:v>
                </c:pt>
                <c:pt idx="118">
                  <c:v>4.1480889506601812</c:v>
                </c:pt>
                <c:pt idx="119">
                  <c:v>5.5421235253296324</c:v>
                </c:pt>
                <c:pt idx="120">
                  <c:v>3.5792982456140354</c:v>
                </c:pt>
                <c:pt idx="121">
                  <c:v>4.5201121233356689</c:v>
                </c:pt>
                <c:pt idx="122">
                  <c:v>4.0216619318181817</c:v>
                </c:pt>
                <c:pt idx="123">
                  <c:v>6.7617647058823529</c:v>
                </c:pt>
                <c:pt idx="124">
                  <c:v>3.662215909090909</c:v>
                </c:pt>
                <c:pt idx="125">
                  <c:v>4.7245000000000008</c:v>
                </c:pt>
                <c:pt idx="126">
                  <c:v>3.9970523212969788</c:v>
                </c:pt>
                <c:pt idx="127">
                  <c:v>4.2337584396099031</c:v>
                </c:pt>
                <c:pt idx="128">
                  <c:v>5.7897849462365585</c:v>
                </c:pt>
                <c:pt idx="129">
                  <c:v>4.417992277992278</c:v>
                </c:pt>
                <c:pt idx="130">
                  <c:v>6.6370967741935489</c:v>
                </c:pt>
                <c:pt idx="131">
                  <c:v>4.2290980392156863</c:v>
                </c:pt>
                <c:pt idx="132">
                  <c:v>4.2411670663469225</c:v>
                </c:pt>
                <c:pt idx="133">
                  <c:v>4.6873590982286633</c:v>
                </c:pt>
                <c:pt idx="134">
                  <c:v>4.683792544570502</c:v>
                </c:pt>
                <c:pt idx="135">
                  <c:v>3.5679603633360859</c:v>
                </c:pt>
                <c:pt idx="136">
                  <c:v>4.0917355371900825</c:v>
                </c:pt>
                <c:pt idx="137">
                  <c:v>5.0018242122719725</c:v>
                </c:pt>
                <c:pt idx="138">
                  <c:v>8.0000816326530604</c:v>
                </c:pt>
                <c:pt idx="139">
                  <c:v>3.6541353383458643</c:v>
                </c:pt>
                <c:pt idx="140">
                  <c:v>3.3842869342442357</c:v>
                </c:pt>
                <c:pt idx="141">
                  <c:v>5.8813288477712362</c:v>
                </c:pt>
                <c:pt idx="142">
                  <c:v>5.9229718189581559</c:v>
                </c:pt>
                <c:pt idx="143">
                  <c:v>4.9090295358649785</c:v>
                </c:pt>
                <c:pt idx="144">
                  <c:v>4.1453085376162297</c:v>
                </c:pt>
                <c:pt idx="145">
                  <c:v>3.9826825127334464</c:v>
                </c:pt>
                <c:pt idx="146">
                  <c:v>4.1235193133047208</c:v>
                </c:pt>
                <c:pt idx="147">
                  <c:v>3.9645743766122106</c:v>
                </c:pt>
                <c:pt idx="148">
                  <c:v>3.5285217391304351</c:v>
                </c:pt>
                <c:pt idx="149">
                  <c:v>5.1660652920962198</c:v>
                </c:pt>
                <c:pt idx="150">
                  <c:v>4.5177966101694915</c:v>
                </c:pt>
                <c:pt idx="151">
                  <c:v>6.1345575959933223</c:v>
                </c:pt>
                <c:pt idx="152">
                  <c:v>4.5367398648648649</c:v>
                </c:pt>
                <c:pt idx="153">
                  <c:v>5.0143220338983054</c:v>
                </c:pt>
                <c:pt idx="154">
                  <c:v>6.032434709351306</c:v>
                </c:pt>
                <c:pt idx="155">
                  <c:v>4.3391708967851095</c:v>
                </c:pt>
                <c:pt idx="156">
                  <c:v>5.2812967581047383</c:v>
                </c:pt>
                <c:pt idx="157">
                  <c:v>4.1616638078902231</c:v>
                </c:pt>
                <c:pt idx="158">
                  <c:v>6.5902502157031924</c:v>
                </c:pt>
                <c:pt idx="159">
                  <c:v>6.0053127677806346</c:v>
                </c:pt>
                <c:pt idx="160">
                  <c:v>5.2349397590361448</c:v>
                </c:pt>
                <c:pt idx="161">
                  <c:v>5.3082121471343022</c:v>
                </c:pt>
                <c:pt idx="162">
                  <c:v>7.3877192982456137</c:v>
                </c:pt>
                <c:pt idx="163">
                  <c:v>6.5964840556009818</c:v>
                </c:pt>
                <c:pt idx="164">
                  <c:v>7.1533279871692059</c:v>
                </c:pt>
                <c:pt idx="165">
                  <c:v>3.2200162074554295</c:v>
                </c:pt>
                <c:pt idx="166">
                  <c:v>8.2899126290706917</c:v>
                </c:pt>
                <c:pt idx="167">
                  <c:v>4.8505591054313095</c:v>
                </c:pt>
                <c:pt idx="168">
                  <c:v>5.2729816147082333</c:v>
                </c:pt>
                <c:pt idx="169">
                  <c:v>7.9730207532667174</c:v>
                </c:pt>
                <c:pt idx="170">
                  <c:v>9.5435628742514957</c:v>
                </c:pt>
                <c:pt idx="171">
                  <c:v>6.8826280623608014</c:v>
                </c:pt>
                <c:pt idx="172">
                  <c:v>10.975757575757576</c:v>
                </c:pt>
                <c:pt idx="173">
                  <c:v>8.0386315039201701</c:v>
                </c:pt>
                <c:pt idx="174">
                  <c:v>12.565202927478376</c:v>
                </c:pt>
                <c:pt idx="175">
                  <c:v>8.4545105566218801</c:v>
                </c:pt>
                <c:pt idx="176">
                  <c:v>11.824862888482631</c:v>
                </c:pt>
                <c:pt idx="177">
                  <c:v>12.087953890489914</c:v>
                </c:pt>
                <c:pt idx="178">
                  <c:v>10.132961517010596</c:v>
                </c:pt>
                <c:pt idx="179">
                  <c:v>9.4343683083511785</c:v>
                </c:pt>
                <c:pt idx="180">
                  <c:v>7.051985370950888</c:v>
                </c:pt>
                <c:pt idx="181">
                  <c:v>4.7074587107085781</c:v>
                </c:pt>
                <c:pt idx="182">
                  <c:v>6.7083557951482486</c:v>
                </c:pt>
                <c:pt idx="183">
                  <c:v>4.2432803071859579</c:v>
                </c:pt>
                <c:pt idx="184">
                  <c:v>3.8561628555493592</c:v>
                </c:pt>
                <c:pt idx="185">
                  <c:v>3.1428243398392657</c:v>
                </c:pt>
                <c:pt idx="186">
                  <c:v>3.7279883381924201</c:v>
                </c:pt>
                <c:pt idx="187">
                  <c:v>7.0812722948870395</c:v>
                </c:pt>
                <c:pt idx="188">
                  <c:v>2.8137409200968522</c:v>
                </c:pt>
                <c:pt idx="189">
                  <c:v>2.6268414481897628</c:v>
                </c:pt>
                <c:pt idx="190">
                  <c:v>2.4025591810620601</c:v>
                </c:pt>
                <c:pt idx="191">
                  <c:v>5.4523624595469258</c:v>
                </c:pt>
                <c:pt idx="192">
                  <c:v>4.2545573770491805</c:v>
                </c:pt>
                <c:pt idx="193">
                  <c:v>2.6751012145748989</c:v>
                </c:pt>
                <c:pt idx="194">
                  <c:v>5.1608783783783778</c:v>
                </c:pt>
                <c:pt idx="195">
                  <c:v>5.2900604432505043</c:v>
                </c:pt>
                <c:pt idx="196">
                  <c:v>3.3287061994609162</c:v>
                </c:pt>
                <c:pt idx="197">
                  <c:v>5.4165211551376764</c:v>
                </c:pt>
                <c:pt idx="198">
                  <c:v>4.7064171122994649</c:v>
                </c:pt>
                <c:pt idx="199">
                  <c:v>2.9809999999999999</c:v>
                </c:pt>
                <c:pt idx="200">
                  <c:v>5.58483849703362</c:v>
                </c:pt>
                <c:pt idx="201">
                  <c:v>5.7134602757715029</c:v>
                </c:pt>
                <c:pt idx="202">
                  <c:v>5.4917624521072792</c:v>
                </c:pt>
                <c:pt idx="203">
                  <c:v>3.6303108808290157</c:v>
                </c:pt>
                <c:pt idx="204">
                  <c:v>4.4910485933503841</c:v>
                </c:pt>
                <c:pt idx="205">
                  <c:v>5.3413770913770913</c:v>
                </c:pt>
                <c:pt idx="206">
                  <c:v>3.4048969072164947</c:v>
                </c:pt>
                <c:pt idx="207">
                  <c:v>4.9645181876196549</c:v>
                </c:pt>
                <c:pt idx="208">
                  <c:v>4.1434588385449906</c:v>
                </c:pt>
                <c:pt idx="209">
                  <c:v>3.9734137055837566</c:v>
                </c:pt>
                <c:pt idx="210">
                  <c:v>6.8824561403508779</c:v>
                </c:pt>
                <c:pt idx="211">
                  <c:v>3.7831094049904035</c:v>
                </c:pt>
                <c:pt idx="212">
                  <c:v>7.9803797468354434</c:v>
                </c:pt>
                <c:pt idx="213">
                  <c:v>5.9598242310106713</c:v>
                </c:pt>
                <c:pt idx="214">
                  <c:v>7.0684501845018444</c:v>
                </c:pt>
                <c:pt idx="215">
                  <c:v>6.4764207980652966</c:v>
                </c:pt>
                <c:pt idx="216">
                  <c:v>7.4597889800703401</c:v>
                </c:pt>
                <c:pt idx="217">
                  <c:v>5.7609329446064148</c:v>
                </c:pt>
                <c:pt idx="218">
                  <c:v>7.1974941724941726</c:v>
                </c:pt>
                <c:pt idx="219">
                  <c:v>8.0289838337182449</c:v>
                </c:pt>
                <c:pt idx="220">
                  <c:v>9.2736780941313199</c:v>
                </c:pt>
                <c:pt idx="221">
                  <c:v>10.984739884393063</c:v>
                </c:pt>
                <c:pt idx="222">
                  <c:v>13.186685714285714</c:v>
                </c:pt>
                <c:pt idx="223">
                  <c:v>13.330343300110741</c:v>
                </c:pt>
                <c:pt idx="224">
                  <c:v>12.972545757071549</c:v>
                </c:pt>
                <c:pt idx="225">
                  <c:v>11.024888392857143</c:v>
                </c:pt>
                <c:pt idx="226">
                  <c:v>15.425338386572822</c:v>
                </c:pt>
                <c:pt idx="227">
                  <c:v>17.045449790794979</c:v>
                </c:pt>
                <c:pt idx="228">
                  <c:v>10.904521556256572</c:v>
                </c:pt>
                <c:pt idx="229">
                  <c:v>16.350414078674948</c:v>
                </c:pt>
                <c:pt idx="230">
                  <c:v>17.522892181911089</c:v>
                </c:pt>
                <c:pt idx="231">
                  <c:v>17.226315789473684</c:v>
                </c:pt>
                <c:pt idx="232">
                  <c:v>19.292071357779978</c:v>
                </c:pt>
                <c:pt idx="233">
                  <c:v>16.728083209509656</c:v>
                </c:pt>
                <c:pt idx="234">
                  <c:v>18.962909632571996</c:v>
                </c:pt>
                <c:pt idx="235">
                  <c:v>19.783572488866898</c:v>
                </c:pt>
                <c:pt idx="236">
                  <c:v>21.44187168355041</c:v>
                </c:pt>
                <c:pt idx="237">
                  <c:v>25.174361493123772</c:v>
                </c:pt>
                <c:pt idx="238">
                  <c:v>27.492688679245283</c:v>
                </c:pt>
                <c:pt idx="239">
                  <c:v>37.483325981473307</c:v>
                </c:pt>
                <c:pt idx="240">
                  <c:v>43.080344686089454</c:v>
                </c:pt>
                <c:pt idx="241">
                  <c:v>31.847937933850552</c:v>
                </c:pt>
                <c:pt idx="242">
                  <c:v>27.35363105175292</c:v>
                </c:pt>
                <c:pt idx="243">
                  <c:v>35.007816377171217</c:v>
                </c:pt>
                <c:pt idx="244">
                  <c:v>33.141829521829521</c:v>
                </c:pt>
                <c:pt idx="245">
                  <c:v>31.641897233201579</c:v>
                </c:pt>
                <c:pt idx="246">
                  <c:v>27.930424300867887</c:v>
                </c:pt>
                <c:pt idx="247">
                  <c:v>23.606195175438593</c:v>
                </c:pt>
                <c:pt idx="248">
                  <c:v>21.415389294403891</c:v>
                </c:pt>
                <c:pt idx="249">
                  <c:v>22.074842370744008</c:v>
                </c:pt>
                <c:pt idx="250">
                  <c:v>16.872448251249111</c:v>
                </c:pt>
                <c:pt idx="251">
                  <c:v>12.8498814229249</c:v>
                </c:pt>
                <c:pt idx="252">
                  <c:v>20.74589905362776</c:v>
                </c:pt>
                <c:pt idx="253">
                  <c:v>24.046972477064223</c:v>
                </c:pt>
                <c:pt idx="254">
                  <c:v>31.786660777385158</c:v>
                </c:pt>
                <c:pt idx="255">
                  <c:v>36.100698689956332</c:v>
                </c:pt>
                <c:pt idx="256">
                  <c:v>53.121969080553299</c:v>
                </c:pt>
                <c:pt idx="257">
                  <c:v>39.295638126009699</c:v>
                </c:pt>
                <c:pt idx="258">
                  <c:v>19.762572533849131</c:v>
                </c:pt>
                <c:pt idx="259">
                  <c:v>28.961474558670822</c:v>
                </c:pt>
                <c:pt idx="260">
                  <c:v>21.024381188118813</c:v>
                </c:pt>
                <c:pt idx="261">
                  <c:v>16.416941176470591</c:v>
                </c:pt>
                <c:pt idx="262">
                  <c:v>14.004322429906543</c:v>
                </c:pt>
                <c:pt idx="263">
                  <c:v>15.225307125307124</c:v>
                </c:pt>
                <c:pt idx="264">
                  <c:v>17.416949152542372</c:v>
                </c:pt>
                <c:pt idx="265">
                  <c:v>15.809617755856966</c:v>
                </c:pt>
                <c:pt idx="266">
                  <c:v>19.652309468822168</c:v>
                </c:pt>
                <c:pt idx="267">
                  <c:v>18.807272727272728</c:v>
                </c:pt>
                <c:pt idx="268">
                  <c:v>14.126242774566474</c:v>
                </c:pt>
                <c:pt idx="269">
                  <c:v>15.442857142857143</c:v>
                </c:pt>
                <c:pt idx="270">
                  <c:v>18.876137624861265</c:v>
                </c:pt>
                <c:pt idx="271">
                  <c:v>20.903504928806136</c:v>
                </c:pt>
                <c:pt idx="272">
                  <c:v>13.62482837528604</c:v>
                </c:pt>
                <c:pt idx="273">
                  <c:v>11.843171296296296</c:v>
                </c:pt>
                <c:pt idx="274">
                  <c:v>15.523475258918296</c:v>
                </c:pt>
                <c:pt idx="275">
                  <c:v>14.812835472578762</c:v>
                </c:pt>
                <c:pt idx="276">
                  <c:v>10.914640198511165</c:v>
                </c:pt>
                <c:pt idx="277">
                  <c:v>10.918881118881119</c:v>
                </c:pt>
                <c:pt idx="278">
                  <c:v>10.350887573964497</c:v>
                </c:pt>
                <c:pt idx="279">
                  <c:v>10.332268370607029</c:v>
                </c:pt>
                <c:pt idx="280">
                  <c:v>12.023577235772358</c:v>
                </c:pt>
                <c:pt idx="281">
                  <c:v>9.6452830188679233</c:v>
                </c:pt>
                <c:pt idx="282">
                  <c:v>8.6659722222222229</c:v>
                </c:pt>
                <c:pt idx="283">
                  <c:v>5.7201376936316697</c:v>
                </c:pt>
                <c:pt idx="284">
                  <c:v>19.761669024045261</c:v>
                </c:pt>
                <c:pt idx="285">
                  <c:v>16.071557271557275</c:v>
                </c:pt>
                <c:pt idx="286">
                  <c:v>14.956552538370721</c:v>
                </c:pt>
                <c:pt idx="287">
                  <c:v>11.196788482834993</c:v>
                </c:pt>
                <c:pt idx="288">
                  <c:v>8.0469613259668513</c:v>
                </c:pt>
                <c:pt idx="289">
                  <c:v>5.0605150214592278</c:v>
                </c:pt>
                <c:pt idx="290">
                  <c:v>9.7124726477024073</c:v>
                </c:pt>
                <c:pt idx="291">
                  <c:v>5.6045751633986924</c:v>
                </c:pt>
                <c:pt idx="292">
                  <c:v>6.5512679162072773</c:v>
                </c:pt>
                <c:pt idx="293">
                  <c:v>5.1969696969696964</c:v>
                </c:pt>
                <c:pt idx="294">
                  <c:v>7.9361746361746359</c:v>
                </c:pt>
                <c:pt idx="295">
                  <c:v>8.7039314516129025</c:v>
                </c:pt>
                <c:pt idx="296">
                  <c:v>5.6821212121212126</c:v>
                </c:pt>
                <c:pt idx="297">
                  <c:v>5.7971201588877852</c:v>
                </c:pt>
                <c:pt idx="298">
                  <c:v>4.0011650485436894</c:v>
                </c:pt>
                <c:pt idx="299">
                  <c:v>4.5956319702602233</c:v>
                </c:pt>
                <c:pt idx="300">
                  <c:v>7.2115101289134431</c:v>
                </c:pt>
                <c:pt idx="301">
                  <c:v>6.7019909502262447</c:v>
                </c:pt>
                <c:pt idx="302">
                  <c:v>4.3370938628158848</c:v>
                </c:pt>
                <c:pt idx="303">
                  <c:v>3.5624888093106537</c:v>
                </c:pt>
                <c:pt idx="304">
                  <c:v>3.171844660194175</c:v>
                </c:pt>
                <c:pt idx="305">
                  <c:v>8.9910917030567692</c:v>
                </c:pt>
                <c:pt idx="306">
                  <c:v>3.9865864144454002</c:v>
                </c:pt>
                <c:pt idx="307">
                  <c:v>7.3867845117845112</c:v>
                </c:pt>
                <c:pt idx="308">
                  <c:v>5.6700903861955627</c:v>
                </c:pt>
                <c:pt idx="309">
                  <c:v>9.4389911929543633</c:v>
                </c:pt>
                <c:pt idx="310">
                  <c:v>8.4597255851493145</c:v>
                </c:pt>
                <c:pt idx="311">
                  <c:v>5.6944219886822953</c:v>
                </c:pt>
                <c:pt idx="312">
                  <c:v>4.4523002421307503</c:v>
                </c:pt>
                <c:pt idx="313">
                  <c:v>4.7226307189542478</c:v>
                </c:pt>
                <c:pt idx="314">
                  <c:v>3.995678478824547</c:v>
                </c:pt>
                <c:pt idx="315">
                  <c:v>2.8081151832460738</c:v>
                </c:pt>
                <c:pt idx="316">
                  <c:v>2.6188431200701139</c:v>
                </c:pt>
                <c:pt idx="317">
                  <c:v>3.3583916083916083</c:v>
                </c:pt>
                <c:pt idx="318">
                  <c:v>2.6107638888888891</c:v>
                </c:pt>
                <c:pt idx="319">
                  <c:v>3.6108318890814557</c:v>
                </c:pt>
                <c:pt idx="320">
                  <c:v>3.3639058413251961</c:v>
                </c:pt>
                <c:pt idx="321">
                  <c:v>5.0412521440823328</c:v>
                </c:pt>
                <c:pt idx="322">
                  <c:v>3.3222797927461141</c:v>
                </c:pt>
                <c:pt idx="323">
                  <c:v>4.0634189548272808</c:v>
                </c:pt>
                <c:pt idx="324">
                  <c:v>3.4333629893238435</c:v>
                </c:pt>
                <c:pt idx="325">
                  <c:v>4.8623111111111115</c:v>
                </c:pt>
                <c:pt idx="326">
                  <c:v>6.1764864864864863</c:v>
                </c:pt>
                <c:pt idx="327">
                  <c:v>6.0578152753108352</c:v>
                </c:pt>
                <c:pt idx="328">
                  <c:v>5.2245597775718258</c:v>
                </c:pt>
                <c:pt idx="329">
                  <c:v>4.9757185332011895</c:v>
                </c:pt>
                <c:pt idx="330">
                  <c:v>5.8149694501018327</c:v>
                </c:pt>
                <c:pt idx="331">
                  <c:v>3.2229743589743589</c:v>
                </c:pt>
                <c:pt idx="332">
                  <c:v>5.4733820459290188</c:v>
                </c:pt>
                <c:pt idx="333">
                  <c:v>3.5117647058823529</c:v>
                </c:pt>
                <c:pt idx="334">
                  <c:v>4.348148148148149</c:v>
                </c:pt>
                <c:pt idx="335">
                  <c:v>4.3167042889390528</c:v>
                </c:pt>
                <c:pt idx="336">
                  <c:v>3.7080552359033372</c:v>
                </c:pt>
                <c:pt idx="337">
                  <c:v>3.4254315304948215</c:v>
                </c:pt>
                <c:pt idx="338">
                  <c:v>3.0340546697038722</c:v>
                </c:pt>
                <c:pt idx="339">
                  <c:v>3.4297848244620615</c:v>
                </c:pt>
                <c:pt idx="340">
                  <c:v>5.2712344280860695</c:v>
                </c:pt>
                <c:pt idx="341">
                  <c:v>5.1037486218302099</c:v>
                </c:pt>
                <c:pt idx="342">
                  <c:v>5.9354527938342958</c:v>
                </c:pt>
                <c:pt idx="343">
                  <c:v>3.4986692015209124</c:v>
                </c:pt>
                <c:pt idx="344">
                  <c:v>3.6983501374885432</c:v>
                </c:pt>
                <c:pt idx="345">
                  <c:v>3.3633546034639927</c:v>
                </c:pt>
                <c:pt idx="346">
                  <c:v>3.9416293643688451</c:v>
                </c:pt>
                <c:pt idx="347">
                  <c:v>2.5738488271068634</c:v>
                </c:pt>
                <c:pt idx="348">
                  <c:v>2.6316552901023886</c:v>
                </c:pt>
                <c:pt idx="349">
                  <c:v>3.1002575107296138</c:v>
                </c:pt>
                <c:pt idx="350">
                  <c:v>2.3747195858498706</c:v>
                </c:pt>
                <c:pt idx="351">
                  <c:v>2.3510344827586205</c:v>
                </c:pt>
                <c:pt idx="352">
                  <c:v>2.3786507258753202</c:v>
                </c:pt>
                <c:pt idx="353">
                  <c:v>3.1681208053691279</c:v>
                </c:pt>
                <c:pt idx="354">
                  <c:v>2.4423529411764706</c:v>
                </c:pt>
                <c:pt idx="355">
                  <c:v>2.4611754966887416</c:v>
                </c:pt>
                <c:pt idx="356">
                  <c:v>2.7339933993399339</c:v>
                </c:pt>
                <c:pt idx="357">
                  <c:v>2.4300986842105261</c:v>
                </c:pt>
                <c:pt idx="358">
                  <c:v>2.4714285714285715</c:v>
                </c:pt>
                <c:pt idx="359">
                  <c:v>4.0461940298507466</c:v>
                </c:pt>
                <c:pt idx="360">
                  <c:v>2.9308035714285716</c:v>
                </c:pt>
                <c:pt idx="361">
                  <c:v>2.4994121969140335</c:v>
                </c:pt>
                <c:pt idx="362">
                  <c:v>3.0933625091174322</c:v>
                </c:pt>
                <c:pt idx="363">
                  <c:v>2.0068965517241377</c:v>
                </c:pt>
                <c:pt idx="364">
                  <c:v>3.0233044733044729</c:v>
                </c:pt>
                <c:pt idx="365">
                  <c:v>2.6035714285714286</c:v>
                </c:pt>
                <c:pt idx="366">
                  <c:v>2.5188251946213729</c:v>
                </c:pt>
                <c:pt idx="367">
                  <c:v>2.0529453015427772</c:v>
                </c:pt>
                <c:pt idx="368">
                  <c:v>2.298321678321678</c:v>
                </c:pt>
                <c:pt idx="369">
                  <c:v>1.6125086865879081</c:v>
                </c:pt>
                <c:pt idx="370">
                  <c:v>2.0573018080667596</c:v>
                </c:pt>
                <c:pt idx="371">
                  <c:v>1.6904299583911238</c:v>
                </c:pt>
                <c:pt idx="372">
                  <c:v>1.3943749999999997</c:v>
                </c:pt>
                <c:pt idx="373">
                  <c:v>1.5229916897506923</c:v>
                </c:pt>
                <c:pt idx="374">
                  <c:v>1.4848005502063275</c:v>
                </c:pt>
                <c:pt idx="375">
                  <c:v>1.3346685082872929</c:v>
                </c:pt>
                <c:pt idx="376">
                  <c:v>1.4373702422145329</c:v>
                </c:pt>
                <c:pt idx="377">
                  <c:v>1.2593055555555555</c:v>
                </c:pt>
                <c:pt idx="378">
                  <c:v>1.3381150381150382</c:v>
                </c:pt>
                <c:pt idx="379">
                  <c:v>1.3053287197231835</c:v>
                </c:pt>
                <c:pt idx="380">
                  <c:v>1.1422837370242214</c:v>
                </c:pt>
                <c:pt idx="381">
                  <c:v>1.2626989619377165</c:v>
                </c:pt>
                <c:pt idx="382">
                  <c:v>1.3121107266435985</c:v>
                </c:pt>
                <c:pt idx="383">
                  <c:v>1.2265743944636678</c:v>
                </c:pt>
                <c:pt idx="384">
                  <c:v>1.1788235294117646</c:v>
                </c:pt>
                <c:pt idx="385">
                  <c:v>1.4411072664359861</c:v>
                </c:pt>
                <c:pt idx="386">
                  <c:v>1.2469896193771626</c:v>
                </c:pt>
                <c:pt idx="387">
                  <c:v>1.2146020761245675</c:v>
                </c:pt>
                <c:pt idx="388">
                  <c:v>1.1885121107266436</c:v>
                </c:pt>
                <c:pt idx="389">
                  <c:v>1.2253979238754327</c:v>
                </c:pt>
                <c:pt idx="390">
                  <c:v>1.2320415224913497</c:v>
                </c:pt>
                <c:pt idx="391">
                  <c:v>1.2557093425605534</c:v>
                </c:pt>
                <c:pt idx="392">
                  <c:v>1.2447058823529411</c:v>
                </c:pt>
                <c:pt idx="393">
                  <c:v>1.4585467128027683</c:v>
                </c:pt>
                <c:pt idx="394">
                  <c:v>1.43280276816609</c:v>
                </c:pt>
                <c:pt idx="395">
                  <c:v>1.2581314878892735</c:v>
                </c:pt>
                <c:pt idx="396">
                  <c:v>1.2107958477508651</c:v>
                </c:pt>
                <c:pt idx="397">
                  <c:v>1.2747404844290657</c:v>
                </c:pt>
                <c:pt idx="398">
                  <c:v>1.1632525951557096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135792"/>
        <c:axId val="288133048"/>
      </c:lineChart>
      <c:catAx>
        <c:axId val="227814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8135400"/>
        <c:crosses val="autoZero"/>
        <c:auto val="1"/>
        <c:lblAlgn val="ctr"/>
        <c:lblOffset val="100"/>
        <c:tickLblSkip val="100"/>
        <c:tickMarkSkip val="50"/>
        <c:noMultiLvlLbl val="0"/>
      </c:catAx>
      <c:valAx>
        <c:axId val="288135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Count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sv-SE"/>
          </a:p>
        </c:txPr>
        <c:crossAx val="227814328"/>
        <c:crosses val="autoZero"/>
        <c:crossBetween val="between"/>
      </c:valAx>
      <c:valAx>
        <c:axId val="288133048"/>
        <c:scaling>
          <c:orientation val="minMax"/>
          <c:max val="6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[µ</a:t>
                </a:r>
                <a:r>
                  <a:rPr lang="en-US" b="1"/>
                  <a:t>s</a:t>
                </a:r>
                <a:r>
                  <a:rPr lang="en-US"/>
                  <a:t>]</a:t>
                </a:r>
              </a:p>
            </c:rich>
          </c:tx>
          <c:layout>
            <c:manualLayout>
              <c:xMode val="edge"/>
              <c:yMode val="edge"/>
              <c:x val="0.91105615319211863"/>
              <c:y val="0.480256159949798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sv-SE"/>
          </a:p>
        </c:txPr>
        <c:crossAx val="288135792"/>
        <c:crosses val="max"/>
        <c:crossBetween val="between"/>
      </c:valAx>
      <c:catAx>
        <c:axId val="28813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8133048"/>
        <c:crosses val="autoZero"/>
        <c:auto val="1"/>
        <c:lblAlgn val="ctr"/>
        <c:lblOffset val="100"/>
        <c:noMultiLvlLbl val="0"/>
      </c:catAx>
      <c:spPr>
        <a:solidFill>
          <a:schemeClr val="bg2">
            <a:lumMod val="90000"/>
          </a:schemeClr>
        </a:solidFill>
      </c:spPr>
    </c:plotArea>
    <c:legend>
      <c:legendPos val="r"/>
      <c:layout>
        <c:manualLayout>
          <c:xMode val="edge"/>
          <c:yMode val="edge"/>
          <c:x val="6.3393418797856871E-2"/>
          <c:y val="0.15214207058276003"/>
          <c:w val="0.90563523567818494"/>
          <c:h val="0.11869389604016461"/>
        </c:manualLayout>
      </c:layout>
      <c:overlay val="0"/>
      <c:spPr>
        <a:solidFill>
          <a:schemeClr val="bg2">
            <a:lumMod val="75000"/>
          </a:schemeClr>
        </a:solidFill>
        <a:ln>
          <a:solidFill>
            <a:schemeClr val="bg2">
              <a:lumMod val="25000"/>
            </a:schemeClr>
          </a:solidFill>
        </a:ln>
      </c:spPr>
      <c:txPr>
        <a:bodyPr/>
        <a:lstStyle/>
        <a:p>
          <a:pPr>
            <a:defRPr sz="2400"/>
          </a:pPr>
          <a:endParaRPr lang="sv-SE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sv-SE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2:30.923" idx="132">
    <p:pos x="0" y="0"/>
    <p:text>0:30 / 0:00 - 0:30</p:text>
  </p:cm>
  <p:cm authorId="4" dt="2015-07-23T14:52:34.407" idx="134">
    <p:pos x="96" y="96"/>
    <p:text>0:01 / 0:32 - 0:34</p:text>
  </p:cm>
  <p:cm authorId="9" dt="2015-07-29T14:14:37.384" idx="10">
    <p:pos x="192" y="192"/>
    <p:text>0:08 / 0:00 - 0:08</p:text>
  </p:cm>
  <p:cm authorId="6" dt="2015-08-12T12:55:12.498" idx="36">
    <p:pos x="288" y="288"/>
    <p:text>0:01 / 0:00 - 0:01</p:text>
  </p:cm>
  <p:cm authorId="10" dt="2015-08-12T15:21:55.292" idx="25">
    <p:pos x="384" y="384"/>
    <p:text>0:08 / 0:00 - 0:08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5-08-12T12:58:21.393" idx="44">
    <p:pos x="0" y="0"/>
    <p:text>0:08 / 3:02 - 3:10</p:text>
  </p:cm>
  <p:cm authorId="10" dt="2015-08-12T15:23:57.343" idx="31">
    <p:pos x="96" y="96"/>
    <p:text>0:04 / 2:05 - 2:10</p:text>
  </p:cm>
</p:cmLst>
</file>

<file path=ppt/comments/comment10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8:00.545" idx="128">
    <p:pos x="0" y="0"/>
    <p:text>1:20 / 46:32 - 47:53</p:text>
  </p:cm>
  <p:cm authorId="9" dt="2015-07-29T14:53:46.492" idx="109">
    <p:pos x="96" y="96"/>
    <p:text>0:51 / 38:26 - 39:17</p:text>
  </p:cm>
  <p:cm authorId="6" dt="2015-08-12T13:38:31.702" idx="140">
    <p:pos x="192" y="192"/>
    <p:text>1:00 / 42:20 - 43:20</p:text>
  </p:cm>
  <p:cm authorId="10" dt="2015-08-12T15:55:40.882" idx="109">
    <p:pos x="288" y="288"/>
    <p:text>1:01 / 32:52 - 33:54</p:text>
  </p:cm>
</p:cmLst>
</file>

<file path=ppt/comments/comment10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8:50.218" idx="129">
    <p:pos x="0" y="0"/>
    <p:text>0:49 / 47:53 - 48:43</p:text>
  </p:cm>
  <p:cm authorId="9" dt="2015-07-29T14:54:45.944" idx="110">
    <p:pos x="96" y="96"/>
    <p:text>0:59 / 39:17 - 40:16</p:text>
  </p:cm>
  <p:cm authorId="6" dt="2015-08-12T13:39:40.684" idx="141">
    <p:pos x="192" y="192"/>
    <p:text>1:08 / 43:20 - 44:29</p:text>
  </p:cm>
  <p:cm authorId="10" dt="2015-08-12T15:56:40.481" idx="110">
    <p:pos x="288" y="288"/>
    <p:text>0:59 / 33:54 - 34:53</p:text>
  </p:cm>
</p:cmLst>
</file>

<file path=ppt/comments/comment10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9:58.990" idx="130">
    <p:pos x="0" y="0"/>
    <p:text>1:08 / 48:43 - 49:52</p:text>
  </p:cm>
  <p:cm authorId="9" dt="2015-07-29T14:55:28.786" idx="111">
    <p:pos x="96" y="96"/>
    <p:text>0:42 / 40:16 - 40:59</p:text>
  </p:cm>
  <p:cm authorId="6" dt="2015-08-12T13:40:59.170" idx="142">
    <p:pos x="192" y="192"/>
    <p:text>1:18 / 44:29 - 45:48</p:text>
  </p:cm>
  <p:cm authorId="10" dt="2015-08-12T15:58:11.891" idx="111">
    <p:pos x="288" y="288"/>
    <p:text>1:31 / 34:53 - 36:25</p:text>
  </p:cm>
</p:cmLst>
</file>

<file path=ppt/comments/comment10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56:21.939" idx="112">
    <p:pos x="0" y="0"/>
    <p:text>0:53 / 40:59 - 41:52</p:text>
  </p:cm>
  <p:cm authorId="6" dt="2015-08-12T13:41:04.797" idx="143">
    <p:pos x="96" y="96"/>
    <p:text>0:05 / 45:48 - 45:54</p:text>
  </p:cm>
</p:cmLst>
</file>

<file path=ppt/comments/comment10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56:33.599" idx="113">
    <p:pos x="0" y="0"/>
    <p:text>0:11 / 41:52 - 42:04</p:text>
  </p:cm>
  <p:cm authorId="6" dt="2015-08-12T13:41:47.155" idx="144">
    <p:pos x="96" y="96"/>
    <p:text>0:42 / 45:54 - 46:36</p:text>
  </p:cm>
  <p:cm authorId="10" dt="2015-08-12T15:58:37.640" idx="112">
    <p:pos x="192" y="192"/>
    <p:text>0:25 / 36:25 - 36:50</p:text>
  </p:cm>
</p:cmLst>
</file>

<file path=ppt/comments/comment10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56:44.860" idx="114">
    <p:pos x="0" y="0"/>
    <p:text>0:11 / 42:04 - 42:15</p:text>
  </p:cm>
  <p:cm authorId="6" dt="2015-08-12T13:41:54.887" idx="145">
    <p:pos x="96" y="96"/>
    <p:text>0:07 / 46:36 - 46:44</p:text>
  </p:cm>
</p:cmLst>
</file>

<file path=ppt/comments/comment10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5-08-12T13:41:55.721" idx="146">
    <p:pos x="0" y="0"/>
    <p:text>0:00 / 46:44 - 46:45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6:36.579" idx="143">
    <p:pos x="0" y="0"/>
    <p:text>1:06 / 3:30 - 4:36</p:text>
  </p:cm>
  <p:cm authorId="9" dt="2015-07-29T14:18:27.616" idx="18">
    <p:pos x="96" y="96"/>
    <p:text>0:48 / 3:10 - 3:58</p:text>
  </p:cm>
  <p:cm authorId="6" dt="2015-08-12T12:59:03.784" idx="45">
    <p:pos x="192" y="192"/>
    <p:text>0:42 / 3:10 - 3:53</p:text>
  </p:cm>
  <p:cm authorId="10" dt="2015-08-12T15:24:43.994" idx="32">
    <p:pos x="288" y="288"/>
    <p:text>0:46 / 2:10 - 2:57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7:17.139" idx="144">
    <p:pos x="0" y="0"/>
    <p:text>0:40 / 4:36 - 5:16</p:text>
  </p:cm>
  <p:cm authorId="9" dt="2015-07-29T14:19:15.359" idx="19">
    <p:pos x="96" y="96"/>
    <p:text>0:47 / 3:58 - 4:46</p:text>
  </p:cm>
  <p:cm authorId="6" dt="2015-08-12T12:59:25.517" idx="46">
    <p:pos x="192" y="192"/>
    <p:text>0:21 / 3:53 - 4:14</p:text>
  </p:cm>
  <p:cm authorId="10" dt="2015-08-12T15:24:59.981" idx="33">
    <p:pos x="288" y="288"/>
    <p:text>0:15 / 2:57 - 3:13</p:tex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7:50.909" idx="145">
    <p:pos x="0" y="0"/>
    <p:text>0:33 / 5:16 - 5:50</p:text>
  </p:cm>
  <p:cm authorId="9" dt="2015-07-29T14:20:03.224" idx="20">
    <p:pos x="96" y="96"/>
    <p:text>0:47 / 4:46 - 5:33</p:text>
  </p:cm>
  <p:cm authorId="6" dt="2015-08-12T12:59:59.051" idx="47">
    <p:pos x="192" y="192"/>
    <p:text>0:33 / 4:14 - 4:48</p:text>
  </p:cm>
  <p:cm authorId="10" dt="2015-08-12T15:25:36.263" idx="34">
    <p:pos x="288" y="288"/>
    <p:text>0:36 / 3:13 - 3:49</p:tex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7:58.842" idx="146">
    <p:pos x="0" y="0"/>
    <p:text>0:07 / 5:50 - 5:58</p:text>
  </p:cm>
  <p:cm authorId="9" dt="2015-07-29T14:20:13.944" idx="21">
    <p:pos x="96" y="96"/>
    <p:text>0:10 / 5:33 - 5:44</p:text>
  </p:cm>
  <p:cm authorId="6" dt="2015-08-12T13:00:09.321" idx="48">
    <p:pos x="192" y="192"/>
    <p:text>0:10 / 4:48 - 4:58</p:text>
  </p:cm>
  <p:cm authorId="10" dt="2015-08-12T15:25:45.252" idx="35">
    <p:pos x="288" y="288"/>
    <p:text>0:08 / 3:49 - 3:58</p:tex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8:45.880" idx="147">
    <p:pos x="0" y="0"/>
    <p:text>0:47 / 5:58 - 6:45</p:text>
  </p:cm>
  <p:cm authorId="9" dt="2015-07-29T14:21:24.736" idx="22">
    <p:pos x="96" y="96"/>
    <p:text>1:10 / 5:44 - 6:55</p:text>
  </p:cm>
  <p:cm authorId="6" dt="2015-08-12T13:01:25.821" idx="49">
    <p:pos x="192" y="192"/>
    <p:text>1:16 / 4:58 - 6:15</p:text>
  </p:cm>
  <p:cm authorId="10" dt="2015-08-12T15:26:35.747" idx="36">
    <p:pos x="288" y="288"/>
    <p:text>0:50 / 3:58 - 4:49</p:tex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9:01.197" idx="148">
    <p:pos x="0" y="0"/>
    <p:text>0:15 / 6:45 - 7:00</p:text>
  </p:cm>
  <p:cm authorId="9" dt="2015-07-29T14:21:28.956" idx="23">
    <p:pos x="96" y="96"/>
    <p:text>0:04 / 6:55 - 6:59</p:text>
  </p:cm>
  <p:cm authorId="6" dt="2015-08-12T13:01:35.786" idx="50">
    <p:pos x="192" y="192"/>
    <p:text>0:09 / 6:15 - 6:25</p:text>
  </p:cm>
  <p:cm authorId="10" dt="2015-08-12T15:26:48.615" idx="37">
    <p:pos x="288" y="288"/>
    <p:text>0:12 / 4:49 - 5:01</p:tex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9:17.047" idx="149">
    <p:pos x="0" y="0"/>
    <p:text>0:15 / 7:00 - 7:16</p:text>
  </p:cm>
  <p:cm authorId="9" dt="2015-07-29T14:21:34.016" idx="24">
    <p:pos x="96" y="96"/>
    <p:text>0:05 / 6:59 - 7:04</p:text>
  </p:cm>
  <p:cm authorId="6" dt="2015-08-12T13:01:47.369" idx="51">
    <p:pos x="192" y="192"/>
    <p:text>0:11 / 6:25 - 6:36</p:text>
  </p:cm>
  <p:cm authorId="10" dt="2015-08-12T15:27:00.481" idx="38">
    <p:pos x="288" y="288"/>
    <p:text>0:11 / 5:01 - 5:13</p:tex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9:20.265" idx="150">
    <p:pos x="0" y="0"/>
    <p:text>0:03 / 7:16 - 7:19</p:text>
  </p:cm>
  <p:cm authorId="9" dt="2015-07-29T14:21:40.846" idx="25">
    <p:pos x="96" y="96"/>
    <p:text>0:06 / 7:04 - 7:11</p:text>
  </p:cm>
  <p:cm authorId="6" dt="2015-08-12T13:01:58.322" idx="52">
    <p:pos x="192" y="192"/>
    <p:text>0:10 / 6:36 - 6:47</p:text>
  </p:cm>
  <p:cm authorId="10" dt="2015-08-12T15:27:09.498" idx="39">
    <p:pos x="288" y="288"/>
    <p:text>0:09 / 5:13 - 5:22</p:tex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9:43.449" idx="151">
    <p:pos x="0" y="0"/>
    <p:text>0:23 / 7:19 - 7:43</p:text>
  </p:cm>
  <p:cm authorId="9" dt="2015-07-29T14:22:07.497" idx="26">
    <p:pos x="96" y="96"/>
    <p:text>0:26 / 7:11 - 7:38</p:text>
  </p:cm>
  <p:cm authorId="6" dt="2015-08-12T13:02:22.922" idx="53">
    <p:pos x="192" y="192"/>
    <p:text>0:24 / 6:47 - 7:12</p:text>
  </p:cm>
  <p:cm authorId="10" dt="2015-08-12T15:27:32.782" idx="40">
    <p:pos x="288" y="288"/>
    <p:text>0:23 / 5:22 - 5:46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2:33.071" idx="133">
    <p:pos x="0" y="0"/>
    <p:text>0:02 / 0:30 - 0:32</p:text>
  </p:cm>
  <p:cm authorId="4" dt="2015-07-23T14:52:37.623" idx="135">
    <p:pos x="96" y="96"/>
    <p:text>0:03 / 0:34 - 0:37</p:text>
  </p:cm>
  <p:cm authorId="9" dt="2015-07-29T14:15:08.299" idx="11">
    <p:pos x="192" y="192"/>
    <p:text>0:30 / 0:08 - 0:39</p:text>
  </p:cm>
  <p:cm authorId="6" dt="2015-08-12T12:55:36.642" idx="37">
    <p:pos x="288" y="288"/>
    <p:text>0:23 / 0:02 - 0:25</p:text>
  </p:cm>
  <p:cm authorId="10" dt="2015-08-12T15:22:14.072" idx="26">
    <p:pos x="384" y="384"/>
    <p:text>0:18 / 0:08 - 0:27</p:tex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0:07.034" idx="152">
    <p:pos x="0" y="0"/>
    <p:text>0:23 / 7:43 - 8:06</p:text>
  </p:cm>
  <p:cm authorId="9" dt="2015-07-29T14:22:23.524" idx="27">
    <p:pos x="96" y="96"/>
    <p:text>0:16 / 7:38 - 7:54</p:text>
  </p:cm>
  <p:cm authorId="6" dt="2015-08-12T13:02:46.122" idx="54">
    <p:pos x="192" y="192"/>
    <p:text>0:23 / 7:12 - 7:35</p:text>
  </p:cm>
  <p:cm authorId="10" dt="2015-08-12T15:27:49.616" idx="41">
    <p:pos x="288" y="288"/>
    <p:text>0:16 / 5:46 - 6:02</p:tex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0:25.021" idx="153">
    <p:pos x="0" y="0"/>
    <p:text>0:17 / 8:06 - 8:24</p:text>
  </p:cm>
  <p:cm authorId="9" dt="2015-07-29T14:22:36.638" idx="28">
    <p:pos x="96" y="96"/>
    <p:text>0:13 / 7:54 - 8:07</p:text>
  </p:cm>
  <p:cm authorId="6" dt="2015-08-12T13:02:57.923" idx="55">
    <p:pos x="192" y="192"/>
    <p:text>0:11 / 7:35 - 7:47</p:text>
  </p:cm>
  <p:cm authorId="10" dt="2015-08-12T15:27:59.400" idx="42">
    <p:pos x="288" y="288"/>
    <p:text>0:09 / 6:02 - 6:12</p:tex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1:34.674" idx="154">
    <p:pos x="0" y="0"/>
    <p:text>1:09 / 8:24 - 9:34</p:text>
  </p:cm>
  <p:cm authorId="9" dt="2015-07-29T14:23:01.945" idx="29">
    <p:pos x="96" y="96"/>
    <p:text>0:25 / 8:07 - 8:32</p:text>
  </p:cm>
  <p:cm authorId="6" dt="2015-08-12T13:03:18.423" idx="56">
    <p:pos x="192" y="192"/>
    <p:text>0:20 / 7:47 - 8:07</p:text>
  </p:cm>
  <p:cm authorId="10" dt="2015-08-12T15:28:18.785" idx="43">
    <p:pos x="288" y="288"/>
    <p:text>0:19 / 6:12 - 6:32</p:text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1:34.674" idx="154">
    <p:pos x="0" y="0"/>
    <p:text>1:09 / 8:24 - 9:34</p:text>
  </p:cm>
  <p:cm authorId="9" dt="2015-07-29T14:23:19.463" idx="30">
    <p:pos x="96" y="96"/>
    <p:text>0:17 / 8:32 - 8:50</p:text>
  </p:cm>
  <p:cm authorId="6" dt="2015-08-12T13:03:31.307" idx="57">
    <p:pos x="192" y="192"/>
    <p:text>0:12 / 8:07 - 8:20</p:text>
  </p:cm>
  <p:cm authorId="10" dt="2015-08-12T15:28:32.452" idx="44">
    <p:pos x="288" y="288"/>
    <p:text>0:13 / 6:32 - 6:45</p:text>
  </p:cm>
</p:cmLst>
</file>

<file path=ppt/comments/comment2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1:34.674" idx="154">
    <p:pos x="0" y="0"/>
    <p:text>1:09 / 8:24 - 9:34</p:text>
  </p:cm>
  <p:cm authorId="9" dt="2015-07-29T14:23:30.506" idx="31">
    <p:pos x="96" y="96"/>
    <p:text>0:11 / 8:50 - 9:01</p:text>
  </p:cm>
  <p:cm authorId="6" dt="2015-08-12T13:03:49.809" idx="58">
    <p:pos x="192" y="192"/>
    <p:text>0:18 / 8:20 - 8:39</p:text>
  </p:cm>
  <p:cm authorId="6" dt="2015-08-12T13:03:58.423" idx="60">
    <p:pos x="288" y="288"/>
    <p:text>0:07 / 8:40 - 8:47</p:text>
  </p:cm>
  <p:cm authorId="10" dt="2015-08-12T15:28:49.504" idx="45">
    <p:pos x="384" y="384"/>
    <p:text>0:17 / 6:45 - 7:02</p:text>
  </p:cm>
</p:cmLst>
</file>

<file path=ppt/comments/comment2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1:34.674" idx="154">
    <p:pos x="0" y="0"/>
    <p:text>1:09 / 8:24 - 9:34</p:text>
  </p:cm>
  <p:cm authorId="9" dt="2015-07-29T14:23:48.818" idx="32">
    <p:pos x="96" y="96"/>
    <p:text>0:18 / 9:01 - 9:19</p:text>
  </p:cm>
  <p:cm authorId="6" dt="2015-08-12T13:03:50.857" idx="59">
    <p:pos x="192" y="192"/>
    <p:text>0:01 / 8:39 - 8:40</p:text>
  </p:cm>
  <p:cm authorId="6" dt="2015-08-12T13:04:18.108" idx="61">
    <p:pos x="288" y="288"/>
    <p:text>0:19 / 8:47 - 9:07</p:text>
  </p:cm>
  <p:cm authorId="10" dt="2015-08-12T15:29:05.036" idx="46">
    <p:pos x="384" y="384"/>
    <p:text>0:15 / 7:02 - 7:18</p:text>
  </p:cm>
</p:cmLst>
</file>

<file path=ppt/comments/comment2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03.174" idx="155">
    <p:pos x="0" y="0"/>
    <p:text>0:28 / 9:34 - 10:02</p:text>
  </p:cm>
  <p:cm authorId="9" dt="2015-07-29T14:23:59.657" idx="33">
    <p:pos x="96" y="96"/>
    <p:text>0:10 / 9:19 - 9:30</p:text>
  </p:cm>
  <p:cm authorId="6" dt="2015-08-12T13:04:27.658" idx="62">
    <p:pos x="192" y="192"/>
    <p:text>0:09 / 9:07 - 9:16</p:text>
  </p:cm>
  <p:cm authorId="6" dt="2015-08-12T13:04:29.507" idx="64">
    <p:pos x="288" y="288"/>
    <p:text>0:00 / 9:18 - 9:18</p:text>
  </p:cm>
  <p:cm authorId="10" dt="2015-08-12T15:29:16.302" idx="47">
    <p:pos x="384" y="384"/>
    <p:text>0:11 / 7:18 - 7:29</p:text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03.174" idx="155">
    <p:pos x="0" y="0"/>
    <p:text>0:28 / 9:34 - 10:02</p:text>
  </p:cm>
  <p:cm authorId="9" dt="2015-07-29T14:23:59.657" idx="33">
    <p:pos x="96" y="96"/>
    <p:text>0:10 / 9:19 - 9:30</p:text>
  </p:cm>
  <p:cm authorId="6" dt="2015-08-12T13:04:28.874" idx="63">
    <p:pos x="192" y="192"/>
    <p:text>0:01 / 9:16 - 9:18</p:text>
  </p:cm>
  <p:cm authorId="6" dt="2015-08-12T13:04:38.595" idx="65">
    <p:pos x="288" y="288"/>
    <p:text>0:09 / 9:18 - 9:27</p:text>
  </p:cm>
  <p:cm authorId="10" dt="2015-08-12T15:29:25.886" idx="48">
    <p:pos x="384" y="384"/>
    <p:text>0:09 / 7:29 - 7:39</p:text>
  </p:cm>
</p:cmLst>
</file>

<file path=ppt/comments/comment2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09.229" idx="156">
    <p:pos x="0" y="0"/>
    <p:text>0:06 / 10:02 - 10:08</p:text>
  </p:cm>
  <p:cm authorId="9" dt="2015-07-29T14:24:05.341" idx="34">
    <p:pos x="96" y="96"/>
    <p:text>0:05 / 9:30 - 9:36</p:text>
  </p:cm>
  <p:cm authorId="6" dt="2015-08-12T13:04:44.492" idx="66">
    <p:pos x="192" y="192"/>
    <p:text>0:05 / 9:27 - 9:33</p:text>
  </p:cm>
  <p:cm authorId="10" dt="2015-08-12T15:29:31.552" idx="49">
    <p:pos x="288" y="288"/>
    <p:text>0:05 / 7:39 - 7:44</p:text>
  </p:cm>
</p:cmLst>
</file>

<file path=ppt/comments/comment2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56.812" idx="157">
    <p:pos x="0" y="0"/>
    <p:text>0:47 / 10:08 - 10:56</p:text>
  </p:cm>
  <p:cm authorId="9" dt="2015-07-29T14:24:08.265" idx="35">
    <p:pos x="96" y="96"/>
    <p:text>0:02 / 9:36 - 9:38</p:text>
  </p:cm>
  <p:cm authorId="6" dt="2015-08-12T13:04:49.442" idx="67">
    <p:pos x="192" y="192"/>
    <p:text>0:04 / 9:33 - 9:38</p:text>
  </p:cm>
  <p:cm authorId="10" dt="2015-08-12T15:29:34.551" idx="50">
    <p:pos x="288" y="288"/>
    <p:text>0:02 / 7:44 - 7:47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3:24.092" idx="136">
    <p:pos x="0" y="0"/>
    <p:text>0:46 / 0:37 - 1:23</p:text>
  </p:cm>
  <p:cm authorId="9" dt="2015-07-29T14:15:49.703" idx="12">
    <p:pos x="96" y="96"/>
    <p:text>0:41 / 0:39 - 1:20</p:text>
  </p:cm>
  <p:cm authorId="6" dt="2015-08-12T12:56:05.578" idx="38">
    <p:pos x="192" y="192"/>
    <p:text>0:28 / 0:25 - 0:54</p:text>
  </p:cm>
  <p:cm authorId="10" dt="2015-08-12T15:22:38.342" idx="27">
    <p:pos x="288" y="288"/>
    <p:text>0:24 / 0:27 - 0:51</p:text>
  </p:cm>
</p:cmLst>
</file>

<file path=ppt/comments/comment3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56.812" idx="157">
    <p:pos x="0" y="0"/>
    <p:text>0:47 / 10:08 - 10:56</p:text>
  </p:cm>
  <p:cm authorId="9" dt="2015-07-29T14:24:20.889" idx="36">
    <p:pos x="96" y="96"/>
    <p:text>0:12 / 9:38 - 9:51</p:text>
  </p:cm>
  <p:cm authorId="6" dt="2015-08-12T13:05:10.554" idx="68">
    <p:pos x="192" y="192"/>
    <p:text>0:21 / 9:38 - 9:59</p:text>
  </p:cm>
  <p:cm authorId="10" dt="2015-08-12T15:29:52.569" idx="51">
    <p:pos x="288" y="288"/>
    <p:text>0:18 / 7:47 - 8:05</p:text>
  </p:cm>
</p:cmLst>
</file>

<file path=ppt/comments/comment3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56.812" idx="157">
    <p:pos x="0" y="0"/>
    <p:text>0:47 / 10:08 - 10:56</p:text>
  </p:cm>
  <p:cm authorId="9" dt="2015-07-29T14:24:48.556" idx="37">
    <p:pos x="96" y="96"/>
    <p:text>0:27 / 9:51 - 10:19</p:text>
  </p:cm>
  <p:cm authorId="6" dt="2015-08-12T13:05:27.596" idx="69">
    <p:pos x="192" y="192"/>
    <p:text>0:17 / 9:59 - 10:16</p:text>
  </p:cm>
  <p:cm authorId="10" dt="2015-08-12T15:30:20.072" idx="52">
    <p:pos x="288" y="288"/>
    <p:text>0:27 / 8:05 - 8:33</p:text>
  </p:cm>
</p:cmLst>
</file>

<file path=ppt/comments/comment3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2:56.812" idx="157">
    <p:pos x="0" y="0"/>
    <p:text>0:47 / 10:08 - 10:56</p:text>
  </p:cm>
  <p:cm authorId="9" dt="2015-07-29T14:24:48.556" idx="37">
    <p:pos x="96" y="96"/>
    <p:text>0:27 / 9:51 - 10:19</p:text>
  </p:cm>
  <p:cm authorId="6" dt="2015-08-12T13:05:34.305" idx="70">
    <p:pos x="192" y="192"/>
    <p:text>0:06 / 10:16 - 10:23</p:text>
  </p:cm>
  <p:cm authorId="10" dt="2015-08-12T15:30:22.456" idx="53">
    <p:pos x="288" y="288"/>
    <p:text>0:02 / 8:33 - 8:35</p:text>
  </p:cm>
</p:cmLst>
</file>

<file path=ppt/comments/comment3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3:17.379" idx="158">
    <p:pos x="0" y="0"/>
    <p:text>0:20 / 10:56 - 11:17</p:text>
  </p:cm>
  <p:cm authorId="9" dt="2015-07-29T14:25:06.311" idx="38">
    <p:pos x="96" y="96"/>
    <p:text>0:17 / 10:19 - 10:37</p:text>
  </p:cm>
  <p:cm authorId="6" dt="2015-08-12T13:05:51.377" idx="71">
    <p:pos x="192" y="192"/>
    <p:text>0:17 / 10:23 - 10:40</p:text>
  </p:cm>
  <p:cm authorId="10" dt="2015-08-12T15:30:39.071" idx="54">
    <p:pos x="288" y="288"/>
    <p:text>0:16 / 8:35 - 8:52</p:text>
  </p:cm>
</p:cmLst>
</file>

<file path=ppt/comments/comment3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3:42.281" idx="159">
    <p:pos x="0" y="0"/>
    <p:text>0:24 / 11:17 - 11:41</p:text>
  </p:cm>
  <p:cm authorId="9" dt="2015-07-29T14:25:18.751" idx="39">
    <p:pos x="96" y="96"/>
    <p:text>0:12 / 10:37 - 10:49</p:text>
  </p:cm>
  <p:cm authorId="6" dt="2015-08-12T13:06:13.495" idx="72">
    <p:pos x="192" y="192"/>
    <p:text>0:22 / 10:40 - 11:02</p:text>
  </p:cm>
  <p:cm authorId="10" dt="2015-08-12T15:30:55.622" idx="55">
    <p:pos x="288" y="288"/>
    <p:text>0:16 / 8:52 - 9:08</p:text>
  </p:cm>
</p:cmLst>
</file>

<file path=ppt/comments/comment3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3:54.181" idx="160">
    <p:pos x="0" y="0"/>
    <p:text>0:11 / 11:41 - 11:53</p:text>
  </p:cm>
  <p:cm authorId="9" dt="2015-07-29T14:25:34.362" idx="40">
    <p:pos x="96" y="96"/>
    <p:text>0:15 / 10:49 - 11:05</p:text>
  </p:cm>
  <p:cm authorId="6" dt="2015-08-12T13:06:20.229" idx="73">
    <p:pos x="192" y="192"/>
    <p:text>0:06 / 11:02 - 11:09</p:text>
  </p:cm>
  <p:cm authorId="10" dt="2015-08-12T15:31:01.570" idx="56">
    <p:pos x="288" y="288"/>
    <p:text>0:05 / 9:08 - 9:14</p:text>
  </p:cm>
</p:cmLst>
</file>

<file path=ppt/comments/comment3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4:04.532" idx="161">
    <p:pos x="0" y="0"/>
    <p:text>0:10 / 11:53 - 12:04</p:text>
  </p:cm>
  <p:cm authorId="9" dt="2015-07-29T14:25:40.162" idx="41">
    <p:pos x="96" y="96"/>
    <p:text>0:05 / 11:05 - 11:10</p:text>
  </p:cm>
  <p:cm authorId="6" dt="2015-08-12T13:06:31.163" idx="74">
    <p:pos x="192" y="192"/>
    <p:text>0:10 / 11:09 - 11:20</p:text>
  </p:cm>
  <p:cm authorId="10" dt="2015-08-12T15:31:08.234" idx="57">
    <p:pos x="288" y="288"/>
    <p:text>0:06 / 9:14 - 9:21</p:text>
  </p:cm>
</p:cmLst>
</file>

<file path=ppt/comments/comment3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5:11.886" idx="162">
    <p:pos x="0" y="0"/>
    <p:text>1:07 / 12:04 - 13:11</p:text>
  </p:cm>
  <p:cm authorId="9" dt="2015-07-29T14:26:31.015" idx="42">
    <p:pos x="96" y="96"/>
    <p:text>0:50 / 11:10 - 12:01</p:text>
  </p:cm>
  <p:cm authorId="6" dt="2015-08-12T13:07:05.531" idx="75">
    <p:pos x="192" y="192"/>
    <p:text>0:34 / 11:20 - 11:54</p:text>
  </p:cm>
  <p:cm authorId="10" dt="2015-08-12T15:32:01.406" idx="58">
    <p:pos x="288" y="288"/>
    <p:text>0:53 / 9:21 - 10:14</p:text>
  </p:cm>
</p:cmLst>
</file>

<file path=ppt/comments/comment3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7:02.093" idx="164">
    <p:pos x="0" y="0"/>
    <p:text>0:07 / 14:54 - 15:01</p:text>
  </p:cm>
  <p:cm authorId="4" dt="2015-07-23T15:07:17.679" idx="166">
    <p:pos x="96" y="96"/>
    <p:text>0:12 / 15:05 - 15:17</p:text>
  </p:cm>
  <p:cm authorId="9" dt="2015-07-29T14:26:38.219" idx="43">
    <p:pos x="192" y="192"/>
    <p:text>0:07 / 12:01 - 12:08</p:text>
  </p:cm>
  <p:cm authorId="6" dt="2015-08-12T13:07:13.045" idx="76">
    <p:pos x="288" y="288"/>
    <p:text>0:07 / 11:54 - 12:02</p:text>
  </p:cm>
  <p:cm authorId="10" dt="2015-08-12T15:32:07.905" idx="59">
    <p:pos x="384" y="384"/>
    <p:text>0:06 / 10:14 - 10:21</p:text>
  </p:cm>
</p:cmLst>
</file>

<file path=ppt/comments/comment3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7:59.298" idx="167">
    <p:pos x="0" y="0"/>
    <p:text>0:41 / 15:17 - 15:58</p:text>
  </p:cm>
  <p:cm authorId="9" dt="2015-07-29T14:26:44.522" idx="44">
    <p:pos x="96" y="96"/>
    <p:text>0:06 / 12:08 - 12:15</p:text>
  </p:cm>
  <p:cm authorId="6" dt="2015-08-12T13:07:21.011" idx="77">
    <p:pos x="192" y="192"/>
    <p:text>0:07 / 12:02 - 12:10</p:text>
  </p:cm>
  <p:cm authorId="10" dt="2015-08-12T15:32:14.805" idx="60">
    <p:pos x="288" y="288"/>
    <p:text>0:06 / 10:21 - 10:28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3:40.143" idx="137">
    <p:pos x="0" y="0"/>
    <p:text>0:16 / 1:23 - 1:39</p:text>
  </p:cm>
  <p:cm authorId="9" dt="2015-07-29T14:16:05.756" idx="13">
    <p:pos x="96" y="96"/>
    <p:text>0:16 / 1:20 - 1:36</p:text>
  </p:cm>
  <p:cm authorId="6" dt="2015-08-12T12:56:20.178" idx="39">
    <p:pos x="192" y="192"/>
    <p:text>0:14 / 0:54 - 1:09</p:text>
  </p:cm>
  <p:cm authorId="10" dt="2015-08-12T15:22:53.525" idx="28">
    <p:pos x="288" y="288"/>
    <p:text>0:15 / 0:51 - 1:06</p:text>
  </p:cm>
</p:cmLst>
</file>

<file path=ppt/comments/comment4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7:59.298" idx="167">
    <p:pos x="0" y="0"/>
    <p:text>0:41 / 15:17 - 15:58</p:text>
  </p:cm>
  <p:cm authorId="9" dt="2015-07-29T14:27:12.863" idx="45">
    <p:pos x="96" y="96"/>
    <p:text>0:28 / 12:15 - 12:43</p:text>
  </p:cm>
  <p:cm authorId="6" dt="2015-08-12T13:07:43.382" idx="78">
    <p:pos x="192" y="192"/>
    <p:text>0:22 / 12:10 - 12:32</p:text>
  </p:cm>
  <p:cm authorId="10" dt="2015-08-12T15:32:37.009" idx="61">
    <p:pos x="288" y="288"/>
    <p:text>0:22 / 10:28 - 10:50</p:text>
  </p:cm>
</p:cmLst>
</file>

<file path=ppt/comments/comment4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6:54.409" idx="163">
    <p:pos x="0" y="0"/>
    <p:text>1:42 / 13:11 - 14:54</p:text>
  </p:cm>
  <p:cm authorId="4" dt="2015-07-23T15:07:05.627" idx="165">
    <p:pos x="96" y="96"/>
    <p:text>0:03 / 15:01 - 15:05</p:text>
  </p:cm>
  <p:cm authorId="9" dt="2015-07-29T14:28:25.065" idx="46">
    <p:pos x="192" y="192"/>
    <p:text>1:12 / 12:43 - 13:55</p:text>
  </p:cm>
  <p:cm authorId="6" dt="2015-08-12T13:09:03.168" idx="79">
    <p:pos x="288" y="288"/>
    <p:text>1:19 / 12:32 - 13:52</p:text>
  </p:cm>
</p:cmLst>
</file>

<file path=ppt/comments/comment4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8:45.992" idx="168">
    <p:pos x="0" y="0"/>
    <p:text>0:46 / 15:58 - 16:45</p:text>
  </p:cm>
  <p:cm authorId="9" dt="2015-07-29T14:29:04.149" idx="47">
    <p:pos x="96" y="96"/>
    <p:text>0:39 / 13:55 - 14:34</p:text>
  </p:cm>
  <p:cm authorId="6" dt="2015-08-12T13:10:10.319" idx="80">
    <p:pos x="192" y="192"/>
    <p:text>1:07 / 13:52 - 14:59</p:text>
  </p:cm>
  <p:cm authorId="10" dt="2015-08-12T15:33:21.310" idx="62">
    <p:pos x="288" y="288"/>
    <p:text>0:44 / 10:50 - 11:34</p:text>
  </p:cm>
</p:cmLst>
</file>

<file path=ppt/comments/comment4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09:29.893" idx="169">
    <p:pos x="0" y="0"/>
    <p:text>0:43 / 16:45 - 17:29</p:text>
  </p:cm>
  <p:cm authorId="9" dt="2015-07-29T14:29:44.139" idx="48">
    <p:pos x="96" y="96"/>
    <p:text>0:39 / 14:34 - 15:14</p:text>
  </p:cm>
  <p:cm authorId="6" dt="2015-08-12T13:10:49.486" idx="81">
    <p:pos x="192" y="192"/>
    <p:text>0:39 / 14:59 - 15:38</p:text>
  </p:cm>
  <p:cm authorId="10" dt="2015-08-12T15:34:02.465" idx="63">
    <p:pos x="288" y="288"/>
    <p:text>0:41 / 11:34 - 12:15</p:text>
  </p:cm>
</p:cmLst>
</file>

<file path=ppt/comments/comment4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0:13.840" idx="170">
    <p:pos x="0" y="0"/>
    <p:text>0:43 / 17:29 - 18:13</p:text>
  </p:cm>
  <p:cm authorId="9" dt="2015-07-29T14:30:23.980" idx="49">
    <p:pos x="96" y="96"/>
    <p:text>0:39 / 15:14 - 15:54</p:text>
  </p:cm>
  <p:cm authorId="6" dt="2015-08-12T13:11:17.060" idx="82">
    <p:pos x="192" y="192"/>
    <p:text>0:27 / 15:38 - 16:06</p:text>
  </p:cm>
  <p:cm authorId="10" dt="2015-08-12T15:34:22.962" idx="64">
    <p:pos x="288" y="288"/>
    <p:text>0:20 / 12:15 - 12:36</p:text>
  </p:cm>
</p:cmLst>
</file>

<file path=ppt/comments/comment4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0:56.225" idx="171">
    <p:pos x="0" y="0"/>
    <p:text>0:42 / 18:13 - 18:55</p:text>
  </p:cm>
  <p:cm authorId="9" dt="2015-07-29T14:31:04.030" idx="50">
    <p:pos x="96" y="96"/>
    <p:text>0:40 / 15:54 - 16:34</p:text>
  </p:cm>
  <p:cm authorId="6" dt="2015-08-12T13:11:49.638" idx="83">
    <p:pos x="192" y="192"/>
    <p:text>0:32 / 16:06 - 16:38</p:text>
  </p:cm>
  <p:cm authorId="10" dt="2015-08-12T15:34:54.095" idx="65">
    <p:pos x="288" y="288"/>
    <p:text>0:31 / 12:36 - 13:07</p:text>
  </p:cm>
</p:cmLst>
</file>

<file path=ppt/comments/comment4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1:09.761" idx="172">
    <p:pos x="0" y="0"/>
    <p:text>0:13 / 18:55 - 19:09</p:text>
  </p:cm>
  <p:cm authorId="9" dt="2015-07-29T14:31:14.072" idx="51">
    <p:pos x="96" y="96"/>
    <p:text>0:10 / 16:34 - 16:44</p:text>
  </p:cm>
  <p:cm authorId="6" dt="2015-08-12T13:12:46.623" idx="84">
    <p:pos x="192" y="192"/>
    <p:text>0:56 / 16:38 - 17:35</p:text>
  </p:cm>
  <p:cm authorId="10" dt="2015-08-12T15:35:19.062" idx="66">
    <p:pos x="288" y="288"/>
    <p:text>0:24 / 13:07 - 13:32</p:text>
  </p:cm>
</p:cmLst>
</file>

<file path=ppt/comments/comment4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1:32.620" idx="173">
    <p:pos x="0" y="0"/>
    <p:text>0:22 / 19:09 - 19:32</p:text>
  </p:cm>
  <p:cm authorId="9" dt="2015-07-29T14:31:34.555" idx="52">
    <p:pos x="96" y="96"/>
    <p:text>0:20 / 16:44 - 17:05</p:text>
  </p:cm>
  <p:cm authorId="6" dt="2015-08-12T13:13:10.224" idx="85">
    <p:pos x="192" y="192"/>
    <p:text>0:23 / 17:35 - 17:59</p:text>
  </p:cm>
  <p:cm authorId="10" dt="2015-08-12T15:35:38.996" idx="67">
    <p:pos x="288" y="288"/>
    <p:text>0:19 / 13:32 - 13:52</p:text>
  </p:cm>
</p:cmLst>
</file>

<file path=ppt/comments/comment4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1:49.125" idx="174">
    <p:pos x="0" y="0"/>
    <p:text>0:16 / 19:32 - 19:48</p:text>
  </p:cm>
  <p:cm authorId="9" dt="2015-07-29T14:31:46.445" idx="53">
    <p:pos x="96" y="96"/>
    <p:text>0:11 / 17:05 - 17:17</p:text>
  </p:cm>
  <p:cm authorId="6" dt="2015-08-12T13:13:20.807" idx="86">
    <p:pos x="192" y="192"/>
    <p:text>0:10 / 17:59 - 18:10</p:text>
  </p:cm>
  <p:cm authorId="10" dt="2015-08-12T15:35:51.247" idx="68">
    <p:pos x="288" y="288"/>
    <p:text>0:12 / 13:52 - 14:04</p:text>
  </p:cm>
</p:cmLst>
</file>

<file path=ppt/comments/comment4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2:20.697" idx="175">
    <p:pos x="0" y="0"/>
    <p:text>0:31 / 19:48 - 20:20</p:text>
  </p:cm>
  <p:cm authorId="9" dt="2015-07-29T14:32:17.059" idx="54">
    <p:pos x="96" y="96"/>
    <p:text>0:30 / 17:17 - 17:47</p:text>
  </p:cm>
  <p:cm authorId="6" dt="2015-08-12T13:14:09.109" idx="87">
    <p:pos x="192" y="192"/>
    <p:text>0:48 / 18:10 - 18:58</p:text>
  </p:cm>
  <p:cm authorId="10" dt="2015-08-12T15:36:29.432" idx="69">
    <p:pos x="288" y="288"/>
    <p:text>0:38 / 14:04 - 14:42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3:55.894" idx="138">
    <p:pos x="0" y="0"/>
    <p:text>0:15 / 1:39 - 1:55</p:text>
  </p:cm>
  <p:cm authorId="9" dt="2015-07-29T14:16:20.506" idx="14">
    <p:pos x="96" y="96"/>
    <p:text>0:14 / 1:36 - 1:51</p:text>
  </p:cm>
  <p:cm authorId="6" dt="2015-08-12T12:56:43.979" idx="40">
    <p:pos x="192" y="192"/>
    <p:text>0:23 / 1:09 - 1:33</p:text>
  </p:cm>
</p:cmLst>
</file>

<file path=ppt/comments/comment5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2:27.722" idx="176">
    <p:pos x="0" y="0"/>
    <p:text>0:07 / 20:20 - 20:27</p:text>
  </p:cm>
  <p:cm authorId="4" dt="2015-07-23T15:12:38.767" idx="178">
    <p:pos x="96" y="96"/>
    <p:text>0:09 / 20:29 - 20:38</p:text>
  </p:cm>
  <p:cm authorId="9" dt="2015-07-29T14:32:32.565" idx="55">
    <p:pos x="192" y="192"/>
    <p:text>0:15 / 17:47 - 18:03</p:text>
  </p:cm>
  <p:cm authorId="6" dt="2015-08-12T13:14:12.430" idx="88">
    <p:pos x="288" y="288"/>
    <p:text>0:03 / 18:58 - 19:01</p:text>
  </p:cm>
  <p:cm authorId="10" dt="2015-08-12T15:36:34.881" idx="70">
    <p:pos x="384" y="384"/>
    <p:text>0:05 / 14:42 - 14:48</p:text>
  </p:cm>
</p:cmLst>
</file>

<file path=ppt/comments/comment5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2:29.415" idx="177">
    <p:pos x="0" y="0"/>
    <p:text>0:01 / 20:27 - 20:29</p:text>
  </p:cm>
  <p:cm authorId="4" dt="2015-07-23T15:18:06.949" idx="179">
    <p:pos x="96" y="96"/>
    <p:text>5:28 / 20:38 - 26:06</p:text>
  </p:cm>
  <p:cm authorId="9" dt="2015-07-29T14:32:57.956" idx="56">
    <p:pos x="192" y="192"/>
    <p:text>0:25 / 18:03 - 18:28</p:text>
  </p:cm>
  <p:cm authorId="6" dt="2015-08-12T13:14:39.574" idx="89">
    <p:pos x="288" y="288"/>
    <p:text>0:27 / 19:01 - 19:28</p:text>
  </p:cm>
  <p:cm authorId="10" dt="2015-08-12T15:36:58.248" idx="71">
    <p:pos x="384" y="384"/>
    <p:text>0:23 / 14:48 - 15:11</p:text>
  </p:cm>
</p:cmLst>
</file>

<file path=ppt/comments/comment5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8:14.999" idx="180">
    <p:pos x="0" y="0"/>
    <p:text>0:08 / 26:06 - 26:14</p:text>
  </p:cm>
  <p:cm authorId="9" dt="2015-07-29T14:33:11.006" idx="57">
    <p:pos x="96" y="96"/>
    <p:text>0:13 / 18:28 - 18:41</p:text>
  </p:cm>
  <p:cm authorId="6" dt="2015-08-12T13:14:46.859" idx="90">
    <p:pos x="192" y="192"/>
    <p:text>0:07 / 19:28 - 19:36</p:text>
  </p:cm>
  <p:cm authorId="10" dt="2015-08-12T15:37:05.098" idx="72">
    <p:pos x="288" y="288"/>
    <p:text>0:06 / 15:11 - 15:18</p:text>
  </p:cm>
</p:cmLst>
</file>

<file path=ppt/comments/comment5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8:24.513" idx="181">
    <p:pos x="0" y="0"/>
    <p:text>0:09 / 26:14 - 26:24</p:text>
  </p:cm>
  <p:cm authorId="9" dt="2015-07-29T14:33:13.536" idx="58">
    <p:pos x="96" y="96"/>
    <p:text>0:02 / 18:41 - 18:44</p:text>
  </p:cm>
  <p:cm authorId="6" dt="2015-08-12T13:15:35.578" idx="91">
    <p:pos x="192" y="192"/>
    <p:text>0:48 / 19:36 - 20:24</p:text>
  </p:cm>
  <p:cm authorId="10" dt="2015-08-12T15:37:17.633" idx="73">
    <p:pos x="288" y="288"/>
    <p:text>0:12 / 15:18 - 15:30</p:text>
  </p:cm>
</p:cmLst>
</file>

<file path=ppt/comments/comment5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8:52.114" idx="182">
    <p:pos x="0" y="0"/>
    <p:text>0:27 / 26:24 - 26:51</p:text>
  </p:cm>
  <p:cm authorId="9" dt="2015-07-29T14:33:33.886" idx="59">
    <p:pos x="96" y="96"/>
    <p:text>0:20 / 18:44 - 19:04</p:text>
  </p:cm>
  <p:cm authorId="6" dt="2015-08-12T13:15:57.212" idx="92">
    <p:pos x="192" y="192"/>
    <p:text>0:21 / 20:24 - 20:46</p:text>
  </p:cm>
  <p:cm authorId="10" dt="2015-08-12T15:37:44.833" idx="74">
    <p:pos x="288" y="288"/>
    <p:text>0:27 / 15:30 - 15:58</p:text>
  </p:cm>
</p:cmLst>
</file>

<file path=ppt/comments/comment5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19:27.680" idx="183">
    <p:pos x="0" y="0"/>
    <p:text>0:35 / 26:51 - 27:27</p:text>
  </p:cm>
  <p:cm authorId="9" dt="2015-07-29T14:34:07.037" idx="60">
    <p:pos x="96" y="96"/>
    <p:text>0:33 / 19:04 - 19:37</p:text>
  </p:cm>
  <p:cm authorId="6" dt="2015-08-12T13:16:32.535" idx="93">
    <p:pos x="192" y="192"/>
    <p:text>0:35 / 20:46 - 21:21</p:text>
  </p:cm>
  <p:cm authorId="10" dt="2015-08-12T15:38:24.374" idx="75">
    <p:pos x="288" y="288"/>
    <p:text>0:39 / 15:58 - 16:37</p:text>
  </p:cm>
</p:cmLst>
</file>

<file path=ppt/comments/comment5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0:36.091" idx="184">
    <p:pos x="0" y="0"/>
    <p:text>1:08 / 27:27 - 28:35</p:text>
  </p:cm>
  <p:cm authorId="9" dt="2015-07-29T14:35:05.400" idx="61">
    <p:pos x="96" y="96"/>
    <p:text>0:58 / 19:37 - 20:36</p:text>
  </p:cm>
  <p:cm authorId="6" dt="2015-08-12T13:17:55.982" idx="94">
    <p:pos x="192" y="192"/>
    <p:text>1:23 / 21:21 - 22:45</p:text>
  </p:cm>
  <p:cm authorId="10" dt="2015-08-12T15:39:27.169" idx="76">
    <p:pos x="288" y="288"/>
    <p:text>1:02 / 16:37 - 17:40</p:text>
  </p:cm>
</p:cmLst>
</file>

<file path=ppt/comments/comment5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1:02.725" idx="185">
    <p:pos x="0" y="0"/>
    <p:text>0:26 / 28:35 - 29:02</p:text>
  </p:cm>
  <p:cm authorId="9" dt="2015-07-29T14:35:32.771" idx="62">
    <p:pos x="96" y="96"/>
    <p:text>0:27 / 20:36 - 21:03</p:text>
  </p:cm>
  <p:cm authorId="6" dt="2015-08-12T13:18:23.515" idx="95">
    <p:pos x="192" y="192"/>
    <p:text>0:27 / 22:45 - 23:12</p:text>
  </p:cm>
  <p:cm authorId="10" dt="2015-08-12T15:39:49.854" idx="77">
    <p:pos x="288" y="288"/>
    <p:text>0:22 / 17:40 - 18:03</p:text>
  </p:cm>
</p:cmLst>
</file>

<file path=ppt/comments/comment5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1:09.673" idx="186">
    <p:pos x="0" y="0"/>
    <p:text>0:06 / 29:02 - 29:09</p:text>
  </p:cm>
  <p:cm authorId="9" dt="2015-07-29T14:35:41.591" idx="63">
    <p:pos x="96" y="96"/>
    <p:text>0:08 / 21:03 - 21:12</p:text>
  </p:cm>
  <p:cm authorId="6" dt="2015-08-12T13:18:29.597" idx="96">
    <p:pos x="192" y="192"/>
    <p:text>0:06 / 23:12 - 23:18</p:text>
  </p:cm>
  <p:cm authorId="10" dt="2015-08-12T15:39:58.353" idx="78">
    <p:pos x="288" y="288"/>
    <p:text>0:08 / 18:03 - 18:11</p:text>
  </p:cm>
</p:cmLst>
</file>

<file path=ppt/comments/comment5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1:15.208" idx="187">
    <p:pos x="0" y="0"/>
    <p:text>0:05 / 29:09 - 29:14</p:text>
  </p:cm>
  <p:cm authorId="9" dt="2015-07-29T14:35:43.771" idx="64">
    <p:pos x="96" y="96"/>
    <p:text>0:02 / 21:12 - 21:14</p:text>
  </p:cm>
  <p:cm authorId="6" dt="2015-08-12T13:18:32.249" idx="97">
    <p:pos x="192" y="192"/>
    <p:text>0:02 / 23:18 - 23:21</p:text>
  </p:cm>
  <p:cm authorId="10" dt="2015-08-12T15:40:01.820" idx="79">
    <p:pos x="288" y="288"/>
    <p:text>0:03 / 18:11 - 18:15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4:14.897" idx="139">
    <p:pos x="0" y="0"/>
    <p:text>0:19 / 1:55 - 2:14</p:text>
  </p:cm>
  <p:cm authorId="9" dt="2015-07-29T14:16:34.919" idx="15">
    <p:pos x="96" y="96"/>
    <p:text>0:14 / 1:51 - 2:05</p:text>
  </p:cm>
  <p:cm authorId="6" dt="2015-08-12T12:57:08.831" idx="41">
    <p:pos x="192" y="192"/>
    <p:text>0:24 / 1:33 - 1:58</p:text>
  </p:cm>
</p:cmLst>
</file>

<file path=ppt/comments/comment6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1:45.501" idx="188">
    <p:pos x="0" y="0"/>
    <p:text>0:30 / 29:14 - 29:45</p:text>
  </p:cm>
  <p:cm authorId="9" dt="2015-07-29T14:35:59.661" idx="65">
    <p:pos x="96" y="96"/>
    <p:text>0:15 / 21:14 - 21:30</p:text>
  </p:cm>
  <p:cm authorId="6" dt="2015-08-12T13:18:53.384" idx="98">
    <p:pos x="192" y="192"/>
    <p:text>0:21 / 23:21 - 23:42</p:text>
  </p:cm>
  <p:cm authorId="10" dt="2015-08-12T15:40:16.837" idx="80">
    <p:pos x="288" y="288"/>
    <p:text>0:15 / 18:15 - 18:30</p:text>
  </p:cm>
</p:cmLst>
</file>

<file path=ppt/comments/comment6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2:21.015" idx="189">
    <p:pos x="0" y="0"/>
    <p:text>0:35 / 29:45 - 30:20</p:text>
  </p:cm>
  <p:cm authorId="9" dt="2015-07-29T14:36:37.556" idx="66">
    <p:pos x="96" y="96"/>
    <p:text>0:37 / 21:30 - 22:08</p:text>
  </p:cm>
  <p:cm authorId="6" dt="2015-08-12T13:19:46.418" idx="99">
    <p:pos x="192" y="192"/>
    <p:text>0:53 / 23:42 - 24:35</p:text>
  </p:cm>
  <p:cm authorId="10" dt="2015-08-12T15:40:50.188" idx="81">
    <p:pos x="288" y="288"/>
    <p:text>0:33 / 18:30 - 19:03</p:text>
  </p:cm>
</p:cmLst>
</file>

<file path=ppt/comments/comment6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2:42.171" idx="190">
    <p:pos x="0" y="0"/>
    <p:text>0:21 / 30:20 - 30:41</p:text>
  </p:cm>
  <p:cm authorId="9" dt="2015-07-29T14:37:13.439" idx="67">
    <p:pos x="96" y="96"/>
    <p:text>0:35 / 22:08 - 22:44</p:text>
  </p:cm>
  <p:cm authorId="6" dt="2015-08-12T13:20:38.502" idx="100">
    <p:pos x="192" y="192"/>
    <p:text>0:52 / 24:35 - 25:27</p:text>
  </p:cm>
  <p:cm authorId="10" dt="2015-08-12T15:41:10.972" idx="82">
    <p:pos x="288" y="288"/>
    <p:text>0:20 / 19:03 - 19:24</p:text>
  </p:cm>
</p:cmLst>
</file>

<file path=ppt/comments/comment6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3:12.919" idx="191">
    <p:pos x="0" y="0"/>
    <p:text>0:30 / 30:41 - 31:12</p:text>
  </p:cm>
  <p:cm authorId="9" dt="2015-07-29T14:37:35.842" idx="68">
    <p:pos x="96" y="96"/>
    <p:text>0:22 / 22:44 - 23:06</p:text>
  </p:cm>
  <p:cm authorId="6" dt="2015-08-12T13:21:05.068" idx="101">
    <p:pos x="192" y="192"/>
    <p:text>0:26 / 25:27 - 25:54</p:text>
  </p:cm>
  <p:cm authorId="10" dt="2015-08-12T15:41:38.690" idx="83">
    <p:pos x="288" y="288"/>
    <p:text>0:27 / 19:24 - 19:52</p:text>
  </p:cm>
</p:cmLst>
</file>

<file path=ppt/comments/comment6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3:24.005" idx="192">
    <p:pos x="0" y="0"/>
    <p:text>0:11 / 31:12 - 31:23</p:text>
  </p:cm>
  <p:cm authorId="9" dt="2015-07-29T14:37:50.727" idx="69">
    <p:pos x="96" y="96"/>
    <p:text>0:14 / 23:06 - 23:21</p:text>
  </p:cm>
  <p:cm authorId="6" dt="2015-08-12T13:21:13.752" idx="102">
    <p:pos x="192" y="192"/>
    <p:text>0:08 / 25:54 - 26:03</p:text>
  </p:cm>
</p:cmLst>
</file>

<file path=ppt/comments/comment6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3:48.136" idx="193">
    <p:pos x="0" y="0"/>
    <p:text>0:24 / 31:23 - 31:47</p:text>
  </p:cm>
  <p:cm authorId="9" dt="2015-07-29T14:38:08.103" idx="70">
    <p:pos x="96" y="96"/>
    <p:text>0:17 / 23:21 - 23:38</p:text>
  </p:cm>
  <p:cm authorId="6" dt="2015-08-12T13:21:27.751" idx="103">
    <p:pos x="192" y="192"/>
    <p:text>0:13 / 26:03 - 26:17</p:text>
  </p:cm>
</p:cmLst>
</file>

<file path=ppt/comments/comment6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3:55.468" idx="194">
    <p:pos x="0" y="0"/>
    <p:text>0:07 / 31:47 - 31:55</p:text>
  </p:cm>
  <p:cm authorId="9" dt="2015-07-29T14:38:15.645" idx="71">
    <p:pos x="96" y="96"/>
    <p:text>0:07 / 23:38 - 23:46</p:text>
  </p:cm>
  <p:cm authorId="9" dt="2015-07-29T14:38:19.655" idx="73">
    <p:pos x="192" y="192"/>
    <p:text>0:00 / 23:49 - 23:50</p:text>
  </p:cm>
  <p:cm authorId="9" dt="2015-07-29T14:38:21.705" idx="75">
    <p:pos x="288" y="288"/>
    <p:text>0:00 / 23:51 - 23:52</p:text>
  </p:cm>
  <p:cm authorId="6" dt="2015-08-12T13:21:39.519" idx="104">
    <p:pos x="384" y="384"/>
    <p:text>0:11 / 26:17 - 26:28</p:text>
  </p:cm>
  <p:cm authorId="10" dt="2015-08-12T15:41:53.206" idx="84">
    <p:pos x="480" y="480"/>
    <p:text>0:14 / 19:52 - 20:06</p:text>
  </p:cm>
</p:cmLst>
</file>

<file path=ppt/comments/comment6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4:31.534" idx="195">
    <p:pos x="0" y="0"/>
    <p:text>0:36 / 31:55 - 32:31</p:text>
  </p:cm>
  <p:cm authorId="9" dt="2015-07-29T14:38:18.785" idx="72">
    <p:pos x="96" y="96"/>
    <p:text>0:03 / 23:46 - 23:49</p:text>
  </p:cm>
  <p:cm authorId="9" dt="2015-07-29T14:38:21.035" idx="74">
    <p:pos x="192" y="192"/>
    <p:text>0:01 / 23:50 - 23:51</p:text>
  </p:cm>
  <p:cm authorId="9" dt="2015-07-29T14:38:39.884" idx="76">
    <p:pos x="288" y="288"/>
    <p:text>0:18 / 23:52 - 24:10</p:text>
  </p:cm>
  <p:cm authorId="6" dt="2015-08-12T13:22:05.840" idx="105">
    <p:pos x="384" y="384"/>
    <p:text>0:26 / 26:28 - 26:55</p:text>
  </p:cm>
  <p:cm authorId="10" dt="2015-08-12T15:42:20.760" idx="85">
    <p:pos x="480" y="480"/>
    <p:text>0:27 / 20:06 - 20:34</p:text>
  </p:cm>
</p:cmLst>
</file>

<file path=ppt/comments/comment6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4:37.451" idx="196">
    <p:pos x="0" y="0"/>
    <p:text>0:05 / 32:31 - 32:37</p:text>
  </p:cm>
  <p:cm authorId="9" dt="2015-07-29T14:38:45.944" idx="77">
    <p:pos x="96" y="96"/>
    <p:text>0:06 / 24:10 - 24:16</p:text>
  </p:cm>
  <p:cm authorId="6" dt="2015-08-12T13:22:15.806" idx="106">
    <p:pos x="192" y="192"/>
    <p:text>0:09 / 26:55 - 27:05</p:text>
  </p:cm>
  <p:cm authorId="10" dt="2015-08-12T15:42:28.225" idx="86">
    <p:pos x="288" y="288"/>
    <p:text>0:07 / 20:34 - 20:41</p:text>
  </p:cm>
</p:cmLst>
</file>

<file path=ppt/comments/comment6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4:44.233" idx="197">
    <p:pos x="0" y="0"/>
    <p:text>0:06 / 32:37 - 32:43</p:text>
  </p:cm>
  <p:cm authorId="4" dt="2015-07-23T15:24:46.633" idx="199">
    <p:pos x="96" y="96"/>
    <p:text>0:00 / 32:45 - 32:46</p:text>
  </p:cm>
  <p:cm authorId="9" dt="2015-07-29T14:38:52.488" idx="78">
    <p:pos x="192" y="192"/>
    <p:text>0:06 / 24:16 - 24:23</p:text>
  </p:cm>
  <p:cm authorId="6" dt="2015-08-12T13:22:36.605" idx="107">
    <p:pos x="288" y="288"/>
    <p:text>0:20 / 27:05 - 27:25</p:text>
  </p:cm>
  <p:cm authorId="10" dt="2015-08-12T15:42:36.273" idx="87">
    <p:pos x="384" y="384"/>
    <p:text>0:08 / 20:41 - 20:49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4:50.787" idx="140">
    <p:pos x="0" y="0"/>
    <p:text>0:35 / 2:14 - 2:50</p:text>
  </p:cm>
  <p:cm authorId="9" dt="2015-07-29T14:17:08.729" idx="16">
    <p:pos x="96" y="96"/>
    <p:text>0:33 / 2:05 - 2:39</p:text>
  </p:cm>
  <p:cm authorId="6" dt="2015-08-12T12:57:43.286" idx="42">
    <p:pos x="192" y="192"/>
    <p:text>0:34 / 1:58 - 2:32</p:text>
  </p:cm>
  <p:cm authorId="10" dt="2015-08-12T15:23:19.079" idx="29">
    <p:pos x="288" y="288"/>
    <p:text>0:25 / 1:06 - 1:32</p:text>
  </p:cm>
</p:cmLst>
</file>

<file path=ppt/comments/comment7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4:45.987" idx="198">
    <p:pos x="0" y="0"/>
    <p:text>0:01 / 32:43 - 32:45</p:text>
  </p:cm>
  <p:cm authorId="4" dt="2015-07-23T15:25:27.397" idx="200">
    <p:pos x="96" y="96"/>
    <p:text>0:40 / 32:46 - 33:27</p:text>
  </p:cm>
  <p:cm authorId="2" dt="2015-07-24T10:51:45.477" idx="5">
    <p:pos x="192" y="192"/>
    <p:text>0:00 / 0:03 - 0:04</p:text>
  </p:cm>
  <p:cm authorId="3" dt="2015-07-24T10:52:22.493" idx="5">
    <p:pos x="288" y="288"/>
    <p:text>0:00 / 0:03 - 0:04</p:text>
  </p:cm>
  <p:cm authorId="3" dt="2015-07-24T10:52:26.404" idx="7">
    <p:pos x="384" y="384"/>
    <p:text>0:00 / 0:07 - 0:08</p:text>
  </p:cm>
  <p:cm authorId="9" dt="2015-07-29T14:39:02.456" idx="79">
    <p:pos x="480" y="480"/>
    <p:text>0:09 / 24:23 - 24:33</p:text>
  </p:cm>
  <p:cm authorId="6" dt="2015-08-12T13:22:57.006" idx="108">
    <p:pos x="576" y="576"/>
    <p:text>0:20 / 27:25 - 27:46</p:text>
  </p:cm>
  <p:cm authorId="10" dt="2015-08-12T15:43:03.914" idx="88">
    <p:pos x="672" y="672"/>
    <p:text>0:27 / 20:49 - 21:17</p:text>
  </p:cm>
</p:cmLst>
</file>

<file path=ppt/comments/comment7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5-07-24T10:49:57.981" idx="129">
    <p:pos x="0" y="0"/>
    <p:text>0:06 / 0:00 - 0:06</p:text>
  </p:cm>
  <p:cm authorId="1" dt="2015-07-24T10:50:52.325" idx="6">
    <p:pos x="96" y="96"/>
    <p:text>0:17 / 0:00 - 0:17</p:text>
  </p:cm>
  <p:cm authorId="2" dt="2015-07-24T10:51:44.554" idx="4">
    <p:pos x="192" y="192"/>
    <p:text>0:03 / 0:00 - 0:03</p:text>
  </p:cm>
  <p:cm authorId="2" dt="2015-07-24T10:51:53.627" idx="6">
    <p:pos x="288" y="288"/>
    <p:text>0:08 / 0:04 - 0:12</p:text>
  </p:cm>
  <p:cm authorId="3" dt="2015-07-24T10:52:21.560" idx="4">
    <p:pos x="384" y="384"/>
    <p:text>0:03 / 0:00 - 0:03</p:text>
  </p:cm>
  <p:cm authorId="3" dt="2015-07-24T10:52:25.470" idx="6">
    <p:pos x="480" y="480"/>
    <p:text>0:02 / 0:04 - 0:07</p:text>
  </p:cm>
  <p:cm authorId="3" dt="2015-07-24T10:52:32.709" idx="8">
    <p:pos x="576" y="576"/>
    <p:text>0:06 / 0:08 - 0:14</p:text>
  </p:cm>
  <p:cm authorId="7" dt="2015-07-24T10:55:35.609" idx="2">
    <p:pos x="672" y="672"/>
    <p:text>0:09 / 0:00 - 0:09</p:text>
  </p:cm>
  <p:cm authorId="8" dt="2015-07-24T10:56:00.015" idx="5">
    <p:pos x="768" y="768"/>
    <p:text>0:08 / 0:00 - 0:08</p:text>
  </p:cm>
  <p:cm authorId="9" dt="2015-07-29T14:39:29.809" idx="80">
    <p:pos x="864" y="864"/>
    <p:text>0:27 / 24:33 - 25:00</p:text>
  </p:cm>
  <p:cm authorId="6" dt="2015-08-12T13:23:20.574" idx="109">
    <p:pos x="960" y="960"/>
    <p:text>0:23 / 27:46 - 28:09</p:text>
  </p:cm>
  <p:cm authorId="10" dt="2015-08-12T15:43:22.448" idx="89">
    <p:pos x="1056" y="1056"/>
    <p:text>0:18 / 21:17 - 21:35</p:text>
  </p:cm>
</p:cmLst>
</file>

<file path=ppt/comments/comment7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2:40.600" idx="101">
    <p:pos x="0" y="0"/>
    <p:text>0:33 / 32:00 - 32:33</p:text>
  </p:cm>
  <p:cm authorId="9" dt="2015-07-29T14:39:54.099" idx="81">
    <p:pos x="96" y="96"/>
    <p:text>0:24 / 25:00 - 25:24</p:text>
  </p:cm>
  <p:cm authorId="6" dt="2015-08-12T13:24:26.642" idx="110">
    <p:pos x="192" y="192"/>
    <p:text>1:06 / 28:09 - 29:15</p:text>
  </p:cm>
  <p:cm authorId="10" dt="2015-08-12T15:43:36.892" idx="90">
    <p:pos x="288" y="288"/>
    <p:text>0:14 / 21:35 - 21:50</p:text>
  </p:cm>
</p:cmLst>
</file>

<file path=ppt/comments/comment7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5:34.247" idx="201">
    <p:pos x="0" y="0"/>
    <p:text>0:06 / 33:27 - 33:33</p:text>
  </p:cm>
  <p:cm authorId="9" dt="2015-07-29T14:40:02.079" idx="82">
    <p:pos x="96" y="96"/>
    <p:text>0:07 / 25:24 - 25:32</p:text>
  </p:cm>
  <p:cm authorId="6" dt="2015-08-12T13:24:37.658" idx="111">
    <p:pos x="192" y="192"/>
    <p:text>0:11 / 29:15 - 29:26</p:text>
  </p:cm>
  <p:cm authorId="10" dt="2015-08-12T15:43:53.192" idx="91">
    <p:pos x="288" y="288"/>
    <p:text>0:16 / 21:50 - 22:06</p:text>
  </p:cm>
</p:cmLst>
</file>

<file path=ppt/comments/comment7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5:25:38.749" idx="202">
    <p:pos x="0" y="0"/>
    <p:text>0:04 / 33:33 - 33:38</p:text>
  </p:cm>
  <p:cm authorId="9" dt="2015-07-29T14:40:04.959" idx="83">
    <p:pos x="96" y="96"/>
    <p:text>0:02 / 25:32 - 25:35</p:text>
  </p:cm>
  <p:cm authorId="6" dt="2015-08-12T13:24:44.892" idx="112">
    <p:pos x="192" y="192"/>
    <p:text>0:07 / 29:26 - 29:34</p:text>
  </p:cm>
  <p:cm authorId="10" dt="2015-08-12T15:43:55.927" idx="92">
    <p:pos x="288" y="288"/>
    <p:text>0:02 / 22:06 - 22:09</p:text>
  </p:cm>
</p:cmLst>
</file>

<file path=ppt/comments/comment7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3:31.104" idx="104">
    <p:pos x="0" y="0"/>
    <p:text>0:36 / 32:47 - 33:24</p:text>
  </p:cm>
  <p:cm authorId="9" dt="2015-07-29T14:40:32.302" idx="84">
    <p:pos x="96" y="96"/>
    <p:text>0:27 / 25:35 - 26:03</p:text>
  </p:cm>
  <p:cm authorId="6" dt="2015-08-12T13:25:14.450" idx="113">
    <p:pos x="192" y="192"/>
    <p:text>0:29 / 29:34 - 30:03</p:text>
  </p:cm>
  <p:cm authorId="10" dt="2015-08-12T15:44:24.828" idx="93">
    <p:pos x="288" y="288"/>
    <p:text>0:28 / 22:09 - 22:38</p:text>
  </p:cm>
</p:cmLst>
</file>

<file path=ppt/comments/comment7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5:36.711" idx="107">
    <p:pos x="0" y="0"/>
    <p:text>0:54 / 34:35 - 35:29</p:text>
  </p:cm>
  <p:cm authorId="9" dt="2015-07-29T14:41:19.901" idx="85">
    <p:pos x="96" y="96"/>
    <p:text>0:47 / 26:03 - 26:50</p:text>
  </p:cm>
  <p:cm authorId="6" dt="2015-08-12T13:26:17.095" idx="114">
    <p:pos x="192" y="192"/>
    <p:text>1:02 / 30:03 - 31:06</p:text>
  </p:cm>
  <p:cm authorId="10" dt="2015-08-12T15:45:25.079" idx="94">
    <p:pos x="288" y="288"/>
    <p:text>1:00 / 22:38 - 23:38</p:text>
  </p:cm>
</p:cmLst>
</file>

<file path=ppt/comments/comment7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5:49.161" idx="108">
    <p:pos x="0" y="0"/>
    <p:text>0:12 / 35:29 - 35:42</p:text>
  </p:cm>
  <p:cm authorId="9" dt="2015-07-29T14:41:30.653" idx="86">
    <p:pos x="96" y="96"/>
    <p:text>0:10 / 26:50 - 27:01</p:text>
  </p:cm>
  <p:cm authorId="6" dt="2015-08-12T13:26:34.013" idx="115">
    <p:pos x="192" y="192"/>
    <p:text>0:16 / 31:06 - 31:23</p:text>
  </p:cm>
  <p:cm authorId="10" dt="2015-08-12T15:45:46.296" idx="95">
    <p:pos x="288" y="288"/>
    <p:text>0:21 / 23:38 - 23:59</p:text>
  </p:cm>
</p:cmLst>
</file>

<file path=ppt/comments/comment7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6:06.409" idx="109">
    <p:pos x="0" y="0"/>
    <p:text>0:17 / 35:42 - 35:59</p:text>
  </p:cm>
  <p:cm authorId="9" dt="2015-07-29T14:41:53.183" idx="87">
    <p:pos x="96" y="96"/>
    <p:text>0:22 / 27:01 - 27:23</p:text>
  </p:cm>
  <p:cm authorId="6" dt="2015-08-12T13:26:55.928" idx="116">
    <p:pos x="192" y="192"/>
    <p:text>0:21 / 31:23 - 31:45</p:text>
  </p:cm>
  <p:cm authorId="10" dt="2015-08-12T15:46:01.447" idx="96">
    <p:pos x="288" y="288"/>
    <p:text>0:15 / 23:59 - 24:14</p:text>
  </p:cm>
</p:cmLst>
</file>

<file path=ppt/comments/comment7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6:09.981" idx="110">
    <p:pos x="0" y="0"/>
    <p:text>0:03 / 35:59 - 36:03</p:text>
  </p:cm>
  <p:cm authorId="9" dt="2015-07-29T14:41:55.433" idx="88">
    <p:pos x="96" y="96"/>
    <p:text>0:02 / 27:23 - 27:26</p:text>
  </p:cm>
  <p:cm authorId="6" dt="2015-08-12T13:26:59.695" idx="117">
    <p:pos x="192" y="192"/>
    <p:text>0:03 / 31:45 - 31:48</p:text>
  </p:cm>
  <p:cm authorId="10" dt="2015-08-12T15:46:04.379" idx="97">
    <p:pos x="288" y="288"/>
    <p:text>0:02 / 24:14 - 24:17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5:18.217" idx="141">
    <p:pos x="0" y="0"/>
    <p:text>0:27 / 2:50 - 3:17</p:text>
  </p:cm>
  <p:cm authorId="9" dt="2015-07-29T14:17:39.504" idx="17">
    <p:pos x="96" y="96"/>
    <p:text>0:30 / 2:39 - 3:10</p:text>
  </p:cm>
  <p:cm authorId="6" dt="2015-08-12T12:58:12.730" idx="43">
    <p:pos x="192" y="192"/>
    <p:text>0:29 / 2:32 - 3:02</p:text>
  </p:cm>
  <p:cm authorId="10" dt="2015-08-12T15:23:52.392" idx="30">
    <p:pos x="288" y="288"/>
    <p:text>0:33 / 1:32 - 2:05</p:text>
  </p:cm>
</p:cmLst>
</file>

<file path=ppt/comments/comment8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6:35.716" idx="111">
    <p:pos x="0" y="0"/>
    <p:text>0:25 / 36:03 - 36:28</p:text>
  </p:cm>
  <p:cm authorId="9" dt="2015-07-29T14:41:57.844" idx="89">
    <p:pos x="96" y="96"/>
    <p:text>0:02 / 27:26 - 27:28</p:text>
  </p:cm>
  <p:cm authorId="6" dt="2015-08-12T13:27:04.064" idx="118">
    <p:pos x="192" y="192"/>
    <p:text>0:04 / 31:48 - 31:53</p:text>
  </p:cm>
  <p:cm authorId="10" dt="2015-08-12T15:46:08.565" idx="98">
    <p:pos x="288" y="288"/>
    <p:text>0:04 / 24:17 - 24:21</p:text>
  </p:cm>
</p:cmLst>
</file>

<file path=ppt/comments/comment8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7:56.714" idx="112">
    <p:pos x="0" y="0"/>
    <p:text>1:20 / 36:28 - 37:49</p:text>
  </p:cm>
  <p:cm authorId="9" dt="2015-07-29T14:43:14.805" idx="90">
    <p:pos x="96" y="96"/>
    <p:text>1:16 / 27:28 - 28:45</p:text>
  </p:cm>
  <p:cm authorId="6" dt="2015-08-12T13:28:27.748" idx="119">
    <p:pos x="192" y="192"/>
    <p:text>1:23 / 31:53 - 33:17</p:text>
  </p:cm>
  <p:cm authorId="10" dt="2015-08-12T15:47:05.914" idx="99">
    <p:pos x="288" y="288"/>
    <p:text>0:57 / 24:21 - 25:19</p:text>
  </p:cm>
</p:cmLst>
</file>

<file path=ppt/comments/comment8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8:01.302" idx="113">
    <p:pos x="0" y="0"/>
    <p:text>0:04 / 37:49 - 37:54</p:text>
  </p:cm>
  <p:cm authorId="9" dt="2015-07-29T14:43:16.978" idx="91">
    <p:pos x="96" y="96"/>
    <p:text>0:02 / 28:45 - 28:47</p:text>
  </p:cm>
  <p:cm authorId="6" dt="2015-08-12T13:28:33.931" idx="120">
    <p:pos x="192" y="192"/>
    <p:text>0:06 / 33:17 - 33:23</p:text>
  </p:cm>
  <p:cm authorId="10" dt="2015-08-12T15:47:08.482" idx="100">
    <p:pos x="288" y="288"/>
    <p:text>0:02 / 25:19 - 25:21</p:text>
  </p:cm>
</p:cmLst>
</file>

<file path=ppt/comments/comment8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8:03.056" idx="114">
    <p:pos x="0" y="0"/>
    <p:text>0:01 / 37:54 - 37:56</p:text>
  </p:cm>
  <p:cm authorId="9" dt="2015-07-29T14:43:18.818" idx="92">
    <p:pos x="96" y="96"/>
    <p:text>0:01 / 28:47 - 28:49</p:text>
  </p:cm>
  <p:cm authorId="6" dt="2015-08-12T13:28:40.166" idx="121">
    <p:pos x="192" y="192"/>
    <p:text>0:06 / 33:23 - 33:29</p:text>
  </p:cm>
  <p:cm authorId="10" dt="2015-08-12T15:47:14.750" idx="101">
    <p:pos x="288" y="288"/>
    <p:text>0:06 / 25:21 - 25:28</p:text>
  </p:cm>
</p:cmLst>
</file>

<file path=ppt/comments/comment8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43:56.349" idx="93">
    <p:pos x="0" y="0"/>
    <p:text>0:37 / 28:49 - 29:27</p:text>
  </p:cm>
  <p:cm authorId="6" dt="2015-08-12T13:28:59.984" idx="122">
    <p:pos x="96" y="96"/>
    <p:text>0:19 / 33:29 - 33:49</p:text>
  </p:cm>
  <p:cm authorId="10" dt="2015-08-12T15:47:30.999" idx="102">
    <p:pos x="192" y="192"/>
    <p:text>0:16 / 25:28 - 25:44</p:text>
  </p:cm>
</p:cmLst>
</file>

<file path=ppt/comments/comment8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45:45.822" idx="94">
    <p:pos x="0" y="0"/>
    <p:text>1:49 / 29:27 - 31:16</p:text>
  </p:cm>
  <p:cm authorId="6" dt="2015-08-12T13:31:05.321" idx="123">
    <p:pos x="96" y="96"/>
    <p:text>2:05 / 33:49 - 35:54</p:text>
  </p:cm>
  <p:cm authorId="10" dt="2015-08-12T15:49:45.270" idx="103">
    <p:pos x="192" y="192"/>
    <p:text>2:14 / 25:44 - 27:58</p:text>
  </p:cm>
</p:cmLst>
</file>

<file path=ppt/comments/comment8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46:19.824" idx="95">
    <p:pos x="0" y="0"/>
    <p:text>0:34 / 31:16 - 31:50</p:text>
  </p:cm>
  <p:cm authorId="6" dt="2015-08-12T13:31:36.753" idx="124">
    <p:pos x="96" y="96"/>
    <p:text>0:31 / 35:54 - 36:26</p:text>
  </p:cm>
  <p:cm authorId="10" dt="2015-08-12T15:50:24.473" idx="104">
    <p:pos x="192" y="192"/>
    <p:text>0:39 / 27:58 - 28:37</p:text>
  </p:cm>
</p:cmLst>
</file>

<file path=ppt/comments/comment8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1:59:47.704" idx="115">
    <p:pos x="0" y="0"/>
    <p:text>1:44 / 37:56 - 39:40</p:text>
  </p:cm>
  <p:cm authorId="9" dt="2015-07-29T14:47:12.016" idx="96">
    <p:pos x="96" y="96"/>
    <p:text>0:52 / 31:50 - 32:42</p:text>
  </p:cm>
  <p:cm authorId="6" dt="2015-08-12T13:32:29.488" idx="125">
    <p:pos x="192" y="192"/>
    <p:text>0:52 / 36:26 - 37:18</p:text>
  </p:cm>
  <p:cm authorId="10" dt="2015-08-12T15:51:40.907" idx="105">
    <p:pos x="288" y="288"/>
    <p:text>1:16 / 28:37 - 29:54</p:text>
  </p:cm>
</p:cmLst>
</file>

<file path=ppt/comments/comment8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1:10.650" idx="116">
    <p:pos x="0" y="0"/>
    <p:text>1:22 / 39:40 - 41:03</p:text>
  </p:cm>
  <p:cm authorId="9" dt="2015-07-29T14:48:55.089" idx="97">
    <p:pos x="96" y="96"/>
    <p:text>1:43 / 32:42 - 34:25</p:text>
  </p:cm>
  <p:cm authorId="6" dt="2015-08-12T13:34:02.959" idx="126">
    <p:pos x="192" y="192"/>
    <p:text>1:33 / 37:18 - 38:52</p:text>
  </p:cm>
  <p:cm authorId="10" dt="2015-08-12T15:53:33.645" idx="106">
    <p:pos x="288" y="288"/>
    <p:text>1:52 / 29:54 - 31:46</p:text>
  </p:cm>
</p:cmLst>
</file>

<file path=ppt/comments/comment8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1:35.871" idx="117">
    <p:pos x="0" y="0"/>
    <p:text>0:25 / 41:03 - 41:29</p:text>
  </p:cm>
  <p:cm authorId="9" dt="2015-07-29T14:49:22.690" idx="98">
    <p:pos x="96" y="96"/>
    <p:text>0:27 / 34:25 - 34:53</p:text>
  </p:cm>
  <p:cm authorId="6" dt="2015-08-12T13:34:35.043" idx="127">
    <p:pos x="192" y="192"/>
    <p:text>0:32 / 38:52 - 39:24</p:text>
  </p:cm>
  <p:cm authorId="6" dt="2015-08-12T13:34:39.941" idx="129">
    <p:pos x="288" y="288"/>
    <p:text>0:03 / 39:25 - 39:29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3T14:55:30.551" idx="142">
    <p:pos x="0" y="0"/>
    <p:text>0:12 / 3:17 - 3:30</p:text>
  </p:cm>
</p:cmLst>
</file>

<file path=ppt/comments/comment9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1:38.313" idx="118">
    <p:pos x="0" y="0"/>
    <p:text>0:02 / 41:29 - 41:31</p:text>
  </p:cm>
  <p:cm authorId="9" dt="2015-07-29T14:49:28.840" idx="99">
    <p:pos x="96" y="96"/>
    <p:text>0:06 / 34:53 - 34:59</p:text>
  </p:cm>
  <p:cm authorId="6" dt="2015-08-12T13:34:36.693" idx="128">
    <p:pos x="192" y="192"/>
    <p:text>0:01 / 39:24 - 39:25</p:text>
  </p:cm>
  <p:cm authorId="6" dt="2015-08-12T13:34:48.693" idx="130">
    <p:pos x="288" y="288"/>
    <p:text>0:08 / 39:29 - 39:37</p:text>
  </p:cm>
</p:cmLst>
</file>

<file path=ppt/comments/comment9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2:06.109" idx="119">
    <p:pos x="0" y="0"/>
    <p:text>0:27 / 41:31 - 41:59</p:text>
  </p:cm>
  <p:cm authorId="9" dt="2015-07-29T14:49:47.730" idx="100">
    <p:pos x="96" y="96"/>
    <p:text>0:18 / 34:59 - 35:18</p:text>
  </p:cm>
  <p:cm authorId="6" dt="2015-08-12T13:35:04.243" idx="131">
    <p:pos x="192" y="192"/>
    <p:text>0:15 / 39:37 - 39:53</p:text>
  </p:cm>
</p:cmLst>
</file>

<file path=ppt/comments/comment9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2:13.635" idx="120">
    <p:pos x="0" y="0"/>
    <p:text>0:07 / 41:59 - 42:06</p:text>
  </p:cm>
  <p:cm authorId="9" dt="2015-07-29T14:50:03.761" idx="101">
    <p:pos x="96" y="96"/>
    <p:text>0:16 / 35:18 - 35:34</p:text>
  </p:cm>
  <p:cm authorId="6" dt="2015-08-12T13:35:12.664" idx="132">
    <p:pos x="192" y="192"/>
    <p:text>0:08 / 39:53 - 40:01</p:text>
  </p:cm>
</p:cmLst>
</file>

<file path=ppt/comments/comment9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2:37.322" idx="121">
    <p:pos x="0" y="0"/>
    <p:text>0:23 / 42:06 - 42:30</p:text>
  </p:cm>
  <p:cm authorId="9" dt="2015-07-29T14:50:18.671" idx="102">
    <p:pos x="96" y="96"/>
    <p:text>0:14 / 35:34 - 35:49</p:text>
  </p:cm>
  <p:cm authorId="6" dt="2015-08-12T13:35:27.305" idx="133">
    <p:pos x="192" y="192"/>
    <p:text>0:14 / 40:01 - 40:16</p:text>
  </p:cm>
</p:cmLst>
</file>

<file path=ppt/comments/comment9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3:20.452" idx="122">
    <p:pos x="0" y="0"/>
    <p:text>0:43 / 42:30 - 43:13</p:text>
  </p:cm>
  <p:cm authorId="9" dt="2015-07-29T14:50:35.182" idx="103">
    <p:pos x="96" y="96"/>
    <p:text>0:16 / 35:49 - 36:05</p:text>
  </p:cm>
  <p:cm authorId="6" dt="2015-08-12T13:35:46.660" idx="134">
    <p:pos x="192" y="192"/>
    <p:text>0:19 / 40:16 - 40:35</p:text>
  </p:cm>
</p:cmLst>
</file>

<file path=ppt/comments/comment9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3:58.143" idx="123">
    <p:pos x="0" y="0"/>
    <p:text>0:37 / 43:13 - 43:51</p:text>
  </p:cm>
  <p:cm authorId="9" dt="2015-07-29T14:50:51.112" idx="104">
    <p:pos x="96" y="96"/>
    <p:text>0:15 / 36:05 - 36:21</p:text>
  </p:cm>
  <p:cm authorId="6" dt="2015-08-12T13:36:01.629" idx="135">
    <p:pos x="192" y="192"/>
    <p:text>0:14 / 40:35 - 40:50</p:text>
  </p:cm>
</p:cmLst>
</file>

<file path=ppt/comments/comment9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3:59.703" idx="124">
    <p:pos x="0" y="0"/>
    <p:text>0:01 / 43:51 - 43:52</p:text>
  </p:cm>
  <p:cm authorId="9" dt="2015-07-29T14:50:55.182" idx="105">
    <p:pos x="96" y="96"/>
    <p:text>0:04 / 36:21 - 36:25</p:text>
  </p:cm>
  <p:cm authorId="6" dt="2015-08-12T13:36:03.913" idx="136">
    <p:pos x="192" y="192"/>
    <p:text>0:02 / 40:50 - 40:53</p:text>
  </p:cm>
</p:cmLst>
</file>

<file path=ppt/comments/comment9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4:22.383" idx="125">
    <p:pos x="0" y="0"/>
    <p:text>0:22 / 43:52 - 44:15</p:text>
  </p:cm>
  <p:cm authorId="9" dt="2015-07-29T14:51:36.218" idx="106">
    <p:pos x="96" y="96"/>
    <p:text>0:41 / 36:25 - 37:06</p:text>
  </p:cm>
  <p:cm authorId="6" dt="2015-08-12T13:36:38.769" idx="137">
    <p:pos x="192" y="192"/>
    <p:text>0:34 / 40:53 - 41:28</p:text>
  </p:cm>
</p:cmLst>
</file>

<file path=ppt/comments/comment9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5-07-29T14:52:14.569" idx="107">
    <p:pos x="0" y="0"/>
    <p:text>0:38 / 37:06 - 37:45</p:text>
  </p:cm>
  <p:cm authorId="6" dt="2015-08-12T13:37:08.496" idx="138">
    <p:pos x="96" y="96"/>
    <p:text>0:29 / 41:28 - 41:57</p:text>
  </p:cm>
  <p:cm authorId="10" dt="2015-08-12T15:53:56.578" idx="107">
    <p:pos x="192" y="192"/>
    <p:text>0:22 / 31:46 - 32:09</p:text>
  </p:cm>
</p:cmLst>
</file>

<file path=ppt/comments/comment9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20T12:05:10.718" idx="126">
    <p:pos x="0" y="0"/>
    <p:text>0:48 / 44:15 - 45:03</p:text>
  </p:cm>
  <p:cm authorId="9" dt="2015-07-29T14:52:55.320" idx="108">
    <p:pos x="96" y="96"/>
    <p:text>0:40 / 37:45 - 38:26</p:text>
  </p:cm>
  <p:cm authorId="6" dt="2015-08-12T13:37:30.801" idx="139">
    <p:pos x="192" y="192"/>
    <p:text>0:22 / 41:57 - 42:20</p:text>
  </p:cm>
  <p:cm authorId="10" dt="2015-08-12T15:54:39.502" idx="108">
    <p:pos x="288" y="288"/>
    <p:text>0:42 / 32:09 - 32:52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8" charset="0"/>
              </a:defRPr>
            </a:lvl1pPr>
          </a:lstStyle>
          <a:p>
            <a:fld id="{3DFD517F-EE51-4E68-983B-4C4174572F17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8" charset="0"/>
              </a:defRPr>
            </a:lvl1pPr>
          </a:lstStyle>
          <a:p>
            <a:fld id="{08113E2B-AD21-4A3E-8823-9FAD6EF7A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126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charset="0"/>
              <a:buChar char="•"/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>
              <a:ea typeface="ＭＳ Ｐゴシック" pitchFamily="8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 eaLnBrk="1" hangingPunct="1"/>
            <a:fld id="{787B5F86-30FC-43AA-9C25-64CE37AB6CCE}" type="slidenum">
              <a:rPr lang="en-US" altLang="en-US" sz="1200">
                <a:latin typeface="Calibri" pitchFamily="8" charset="0"/>
              </a:rPr>
              <a:pPr eaLnBrk="1" hangingPunct="1"/>
              <a:t>2</a:t>
            </a:fld>
            <a:endParaRPr lang="en-US" altLang="en-US" sz="1200">
              <a:latin typeface="Calibri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We will now talk about the techniques presented in </a:t>
            </a:r>
            <a:r>
              <a:rPr lang="en-AU" baseline="0" dirty="0" smtClean="0"/>
              <a:t>my paper at I3D in 2014, with an extended version in TVCG - out now -</a:t>
            </a:r>
          </a:p>
          <a:p>
            <a:pPr marL="171450" indent="-171450">
              <a:buFont typeface="Arial" charset="0"/>
              <a:buChar char="•"/>
            </a:pPr>
            <a:r>
              <a:rPr lang="en-AU" dirty="0" smtClean="0"/>
              <a:t>…titled More</a:t>
            </a:r>
            <a:r>
              <a:rPr lang="en-AU" baseline="0" dirty="0" smtClean="0"/>
              <a:t> </a:t>
            </a:r>
            <a:r>
              <a:rPr lang="en-AU" dirty="0" smtClean="0"/>
              <a:t>Efficient Virtual Shadow Maps for Many Lights.</a:t>
            </a:r>
          </a:p>
          <a:p>
            <a:pPr marL="171450" indent="-171450">
              <a:buFont typeface="Arial" charset="0"/>
              <a:buChar char="•"/>
            </a:pPr>
            <a:r>
              <a:rPr lang="en-AU" dirty="0" smtClean="0"/>
              <a:t>This paper in turn</a:t>
            </a:r>
            <a:r>
              <a:rPr lang="en-AU" baseline="0" dirty="0" smtClean="0"/>
              <a:t> builds on clustered shading, 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and adds support for shadows from hundreds of lights in real time.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Since this paper provides efficient solutions to all the steps, it is a good starting point for this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95145-0625-464B-8688-96BE7BDAC2B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788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 first step is the same as determining what lights are needed for shading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And we have already seen how this can be achieved using clustered shading and other methods.</a:t>
            </a:r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33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Note that the clustered shading method</a:t>
            </a:r>
            <a:r>
              <a:rPr lang="en-AU" baseline="0" dirty="0" smtClean="0"/>
              <a:t> we build upon here is the one described in the paper, not </a:t>
            </a:r>
            <a:r>
              <a:rPr lang="en-AU" baseline="0" dirty="0" err="1" smtClean="0"/>
              <a:t>Emils</a:t>
            </a:r>
            <a:r>
              <a:rPr lang="en-AU" baseline="0" dirty="0" smtClean="0"/>
              <a:t> eminently practical method.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 reason for this is that we need some information about the shadow receiving geometry to be able to get good shadow performance. 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Therefore, we cannot just use the up-front full grid approach.</a:t>
            </a:r>
            <a:endParaRPr lang="en-AU" dirty="0" smtClean="0"/>
          </a:p>
          <a:p>
            <a:pPr marL="171450" indent="-171450">
              <a:buFont typeface="Arial" charset="0"/>
              <a:buChar char="•"/>
            </a:pPr>
            <a:r>
              <a:rPr lang="en-AU" dirty="0" smtClean="0"/>
              <a:t>Two things about clusters</a:t>
            </a:r>
            <a:r>
              <a:rPr lang="en-AU" baseline="0" dirty="0" smtClean="0"/>
              <a:t> </a:t>
            </a:r>
            <a:r>
              <a:rPr lang="en-AU" dirty="0" smtClean="0"/>
              <a:t>are worth repeating in this context:</a:t>
            </a:r>
          </a:p>
          <a:p>
            <a:pPr marL="171450" indent="-171450">
              <a:buFont typeface="Arial" charset="0"/>
              <a:buChar char="•"/>
            </a:pPr>
            <a:r>
              <a:rPr lang="en-AU" dirty="0" smtClean="0"/>
              <a:t>First,</a:t>
            </a:r>
            <a:r>
              <a:rPr lang="en-AU" baseline="0" dirty="0" smtClean="0"/>
              <a:t> </a:t>
            </a:r>
            <a:r>
              <a:rPr lang="en-AU" dirty="0" smtClean="0"/>
              <a:t>the visible geometry</a:t>
            </a:r>
            <a:r>
              <a:rPr lang="en-AU" baseline="0" dirty="0" smtClean="0"/>
              <a:t> is approximated reasonably well by the clusters, but there are very few in comparison. Usually around a thousand times more pixels than clusters, though this is of course tuneable with cluster size.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Secondly, clustered shading provides an association between clusters and lights. For shading it allows us to know which lights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affect each cluster, but also the reverse mapping, which we will make heavy use of to compute shadows.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974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 key data is the cluster/light pairs that enable parallel operations on these pairs.</a:t>
            </a:r>
            <a:endParaRPr lang="en-AU" dirty="0" smtClean="0"/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We use this for a lot of the processing later on.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In the illustration, the pair of integers link the L0 light and the C1 cluster, the cluster is shown here as containing geometry, and overlapping a light, and it is these that we will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8623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So, the clustered shading algorithm provides the lights affecting each cluster, and a light that does not affect any cluster need not be processed further.</a:t>
            </a:r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6232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Next we must work out the resolution of each shadow map</a:t>
            </a:r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891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We could of course just pick a constant resolution…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but then we’d not be talking about high quality shadows any more, with over and </a:t>
            </a:r>
            <a:r>
              <a:rPr lang="en-AU" baseline="0" dirty="0" err="1" smtClean="0"/>
              <a:t>undersampling</a:t>
            </a:r>
            <a:r>
              <a:rPr lang="en-AU" baseline="0" dirty="0" smtClean="0"/>
              <a:t> both being the norm.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Using oversampled shadow maps is not just wasteful in terms of memory, it is also slow and may yield aliasing.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526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i="0" dirty="0" smtClean="0"/>
              <a:t>So what is a good resolution for a shadow map</a:t>
            </a:r>
            <a:r>
              <a:rPr lang="sv-SE" i="0" dirty="0" smtClean="0"/>
              <a:t>?</a:t>
            </a:r>
            <a:endParaRPr lang="en-US" i="0" dirty="0" smtClean="0"/>
          </a:p>
          <a:p>
            <a:pPr marL="171450" indent="-171450">
              <a:buFont typeface="Arial" charset="0"/>
              <a:buChar char="•"/>
            </a:pPr>
            <a:r>
              <a:rPr lang="en-US" i="0" dirty="0" smtClean="0"/>
              <a:t>Well,</a:t>
            </a:r>
            <a:r>
              <a:rPr lang="en-US" i="0" baseline="0" dirty="0" smtClean="0"/>
              <a:t> the easiest way to think about it is that to avoid sampling artifacts (as far as possible)</a:t>
            </a:r>
          </a:p>
          <a:p>
            <a:pPr marL="171450" indent="-171450">
              <a:buFont typeface="Arial" charset="0"/>
              <a:buChar char="•"/>
            </a:pPr>
            <a:r>
              <a:rPr lang="en-US" i="0" baseline="0" dirty="0" smtClean="0"/>
              <a:t>Is to have one sample in the shadow map for each sample on screen…</a:t>
            </a:r>
            <a:endParaRPr lang="en-AU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1732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This has of course been explored before,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One common approach is to simply estimate the required resolution of the shadow map from the projection of the light bounding sphere.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This works well enough when the light is far away, and thus small on-screen. 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But produces completely useless results when the camera is near or within the light sphere.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Another approach, is that of Forsyth, calculating the required resolution from the projection of each object that is to be drawn into the shadow map.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This suffers from problems similar to those of traditional forward shading,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where large objects causes problems.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In Resolution Matched Shadow Maps, the shadow map space derivatives is calculated for all samples in a full-screen pass.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This is obviously pretty accurate, but quite expensive, especially for many lights.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we</a:t>
            </a:r>
            <a:r>
              <a:rPr lang="sv-SE" i="0" baseline="0" dirty="0" smtClean="0"/>
              <a:t>’ll take </a:t>
            </a:r>
            <a:r>
              <a:rPr lang="sv-SE" i="0" baseline="0" dirty="0" err="1" smtClean="0"/>
              <a:t>this</a:t>
            </a:r>
            <a:r>
              <a:rPr lang="sv-SE" i="0" baseline="0" dirty="0" smtClean="0"/>
              <a:t> </a:t>
            </a:r>
            <a:r>
              <a:rPr lang="sv-SE" i="0" baseline="0" dirty="0" err="1" smtClean="0"/>
              <a:t>idea</a:t>
            </a:r>
            <a:r>
              <a:rPr lang="sv-SE" i="0" baseline="0" dirty="0" smtClean="0"/>
              <a:t> and </a:t>
            </a:r>
            <a:r>
              <a:rPr lang="sv-SE" i="0" baseline="0" dirty="0" err="1" smtClean="0"/>
              <a:t>apply</a:t>
            </a:r>
            <a:r>
              <a:rPr lang="sv-SE" i="0" baseline="0" dirty="0" smtClean="0"/>
              <a:t> the </a:t>
            </a:r>
            <a:r>
              <a:rPr lang="sv-SE" i="0" baseline="0" dirty="0" err="1" smtClean="0"/>
              <a:t>knowledge</a:t>
            </a:r>
            <a:r>
              <a:rPr lang="sv-SE" i="0" baseline="0" dirty="0" smtClean="0"/>
              <a:t> </a:t>
            </a:r>
            <a:r>
              <a:rPr lang="sv-SE" i="0" baseline="0" dirty="0" err="1" smtClean="0"/>
              <a:t>about</a:t>
            </a:r>
            <a:r>
              <a:rPr lang="sv-SE" i="0" baseline="0" dirty="0" smtClean="0"/>
              <a:t> clusters </a:t>
            </a:r>
            <a:r>
              <a:rPr lang="sv-SE" i="0" baseline="0" dirty="0" err="1" smtClean="0"/>
              <a:t>of</a:t>
            </a:r>
            <a:r>
              <a:rPr lang="sv-SE" i="0" baseline="0" dirty="0" smtClean="0"/>
              <a:t> </a:t>
            </a:r>
            <a:r>
              <a:rPr lang="sv-SE" i="0" baseline="0" dirty="0" err="1" smtClean="0"/>
              <a:t>view</a:t>
            </a:r>
            <a:r>
              <a:rPr lang="sv-SE" i="0" baseline="0" dirty="0" smtClean="0"/>
              <a:t> space </a:t>
            </a:r>
            <a:r>
              <a:rPr lang="sv-SE" i="0" baseline="0" dirty="0" err="1" smtClean="0"/>
              <a:t>samples</a:t>
            </a:r>
            <a:r>
              <a:rPr lang="sv-SE" i="0" baseline="0" dirty="0" smtClean="0"/>
              <a:t> </a:t>
            </a:r>
            <a:r>
              <a:rPr lang="sv-SE" i="0" baseline="0" dirty="0" err="1" smtClean="0"/>
              <a:t>available</a:t>
            </a:r>
            <a:r>
              <a:rPr lang="sv-SE" i="0" baseline="0" dirty="0" smtClean="0"/>
              <a:t> in clustered </a:t>
            </a:r>
            <a:r>
              <a:rPr lang="sv-SE" i="0" baseline="0" dirty="0" err="1" smtClean="0"/>
              <a:t>shading</a:t>
            </a:r>
            <a:r>
              <a:rPr lang="en-AU" i="0" baseline="0" dirty="0" smtClean="0"/>
              <a:t>.</a:t>
            </a:r>
            <a:endParaRPr lang="en-AU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6709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One common approach is to simply estimate the required resolution of the shadow map from the projection of the light bounding sphere.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This works well enough when the light is far away, and thus small on-screen. &lt;click&gt;</a:t>
            </a:r>
          </a:p>
          <a:p>
            <a:pPr marL="171450" indent="-171450">
              <a:buFont typeface="Arial" charset="0"/>
              <a:buChar char="•"/>
            </a:pPr>
            <a:endParaRPr lang="en-AU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84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Shadows for Many Lights sounds like it might mean something, but</a:t>
            </a: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In fact it can mean very different things, that require very different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26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But produces fairly useless results when the camera is near or within the light sphere.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Other approaches have been proposed that use shadow receiver locations to work out better estimates [Forsyth04,Lefohn07]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From clustered shading, we have a nice and coarse representation</a:t>
            </a:r>
            <a:r>
              <a:rPr lang="en-US" baseline="0" dirty="0" smtClean="0"/>
              <a:t> of the shadow receivers…</a:t>
            </a:r>
          </a:p>
          <a:p>
            <a:pPr marL="171450" indent="-171450">
              <a:buFont typeface="Arial" charset="0"/>
              <a:buChar char="•"/>
            </a:pPr>
            <a:endParaRPr lang="en-AU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015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Other approaches have been proposed that use shadow receiver locations to work out better estimates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For example projecting shadow receiver bounding boxes onto the light. [Forsyth04]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687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Or individual samples [Lefohn07]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This produces good results, but is expensive as there are many samples. 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baseline="0" dirty="0" smtClean="0"/>
              <a:t>We therefore turn to…</a:t>
            </a:r>
          </a:p>
          <a:p>
            <a:pPr marL="171450" indent="-171450">
              <a:buFont typeface="Arial" charset="0"/>
              <a:buChar char="•"/>
            </a:pPr>
            <a:endParaRPr lang="en-AU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686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You said it: the clusters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999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cluster has a fixed screen space footprint &lt;click&gt;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301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Seen from the side…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280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see that the cluster, which by design is </a:t>
            </a:r>
            <a:r>
              <a:rPr lang="en-US" baseline="0" dirty="0" err="1" smtClean="0"/>
              <a:t>cubish</a:t>
            </a:r>
            <a:r>
              <a:rPr lang="en-US" baseline="0" dirty="0" smtClean="0"/>
              <a:t> in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798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Has a footprint on the shadow map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265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…which allows us to compute the required resolution</a:t>
            </a:r>
            <a:r>
              <a:rPr lang="en-US" baseline="0" dirty="0" smtClean="0"/>
              <a:t> as proportional to the solid angle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 usual the devil is in the paper, I mean the details!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076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Going</a:t>
            </a:r>
            <a:r>
              <a:rPr lang="en-US" baseline="0" dirty="0" smtClean="0"/>
              <a:t> back…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00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For example, very small and numerous lights may not require shadow calculations at all.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 example of this is photon splatting, where occlusion resolved in the photon tracing.</a:t>
            </a:r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90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see that for a more distant shadow map, (or clusters closer to</a:t>
            </a:r>
            <a:r>
              <a:rPr lang="en-US" baseline="0" dirty="0" smtClean="0"/>
              <a:t> the SM)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clusters subtend</a:t>
            </a:r>
            <a:r>
              <a:rPr lang="en-US" baseline="0" dirty="0" smtClean="0"/>
              <a:t> a larger solid angle, and thus the shadow map resolution becomes smaller.</a:t>
            </a:r>
            <a:endParaRPr lang="en-US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397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AU" dirty="0" smtClean="0"/>
              <a:t>We perform this calculation in parallel for</a:t>
            </a:r>
            <a:r>
              <a:rPr lang="en-AU" baseline="0" dirty="0" smtClean="0"/>
              <a:t> all cluster light pairs.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AU" baseline="0" dirty="0" smtClean="0"/>
              <a:t>And reduce the final result for each light using atomic operations.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485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This results in a list with a resolution for each light, or shadow map.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Some will have zero, if they are not referenced by any cluster/light pairs, and need not be considered further.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624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Now, we’ll need to provide some shadow maps to match said resolutions.</a:t>
            </a:r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790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Recall that clustered shading, like other modern modern real-time shading algorithms,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have the inner loop, in the fragment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, iterates over a list of lights.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This means all shadow maps must exist up-front before the shading pass.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Consequently, efficiently managing shadow map storage has become a very important problem.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And this does not just mean parceling out shadow maps as needed,…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but ideally we should be able to store only those samples that matter.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Several shadow algorithms do just that, but fail to achieve consistent real-time performance,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For different reasons.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06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Lets have a look again at the clusters…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450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showing their projection on the shadow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832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Note how a large,</a:t>
            </a:r>
            <a:r>
              <a:rPr lang="en-US" baseline="0" dirty="0" smtClean="0"/>
              <a:t> and irregular area is unused.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Anything drawn into this part of the shadow map will not produce any visible shadow.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Clearly we should avoid allocating memory for this region, but how?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646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Reviewing typical options we could: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Our solution is to use…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485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Our answer is hardware supported virtual, or sparse, textures…</a:t>
            </a:r>
          </a:p>
          <a:p>
            <a:pPr marL="171450" indent="-171450">
              <a:buFont typeface="Arial" charset="0"/>
              <a:buChar char="•"/>
            </a:pPr>
            <a:r>
              <a:rPr lang="en-AU" dirty="0" smtClean="0"/>
              <a:t>These have become available in mainstream</a:t>
            </a:r>
            <a:r>
              <a:rPr lang="en-AU" baseline="0" dirty="0" smtClean="0"/>
              <a:t> graphics APIs recently,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and </a:t>
            </a:r>
            <a:r>
              <a:rPr lang="en-AU" dirty="0" smtClean="0"/>
              <a:t>makes it possible to allocate</a:t>
            </a:r>
            <a:r>
              <a:rPr lang="en-AU" baseline="0" dirty="0" smtClean="0"/>
              <a:t> large virtual textures, 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…but </a:t>
            </a:r>
            <a:r>
              <a:rPr lang="en-AU" dirty="0" smtClean="0"/>
              <a:t>commit physical storage in tiles only where needed.</a:t>
            </a:r>
          </a:p>
          <a:p>
            <a:pPr marL="171450" indent="-171450">
              <a:buFont typeface="Arial" charset="0"/>
              <a:buChar char="•"/>
            </a:pPr>
            <a:r>
              <a:rPr lang="en-AU" i="0" dirty="0" smtClean="0"/>
              <a:t>This</a:t>
            </a:r>
            <a:r>
              <a:rPr lang="en-AU" i="0" baseline="0" dirty="0" smtClean="0"/>
              <a:t> fits our ideal pretty well, especially given that shadow map samples tend to clump together because of screen-space coherency [10].</a:t>
            </a:r>
            <a:endParaRPr lang="en-AU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4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On the other hand, with many very large lights we can use approximate visibility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As errors average out, as it is called.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 example of where this is done is Virtual point lights.</a:t>
            </a:r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395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This requires </a:t>
            </a:r>
            <a:r>
              <a:rPr lang="en-AU" baseline="0" dirty="0" smtClean="0"/>
              <a:t>project bounding boxes onto the cube maps, which is not trivial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By transforming the cluster AABB to world space,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and also keeping cube shadow maps in world space.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Calculating the projection can become quite simple and fast.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56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This code is what we use to compute the projection on one cube face.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And as you can see, it is not extremely complex.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repeat this, slightly differently for each face and get a rectangle in texture coordinates for each.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This is then converted to a bit mask, with a single bit for each tile or page in the virtual cube map.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This very quick bit-grid rasterization is something we build most of the efficiency improvements in our algorithm on.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4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W</a:t>
            </a:r>
            <a:r>
              <a:rPr lang="en-AU" baseline="0" dirty="0" smtClean="0"/>
              <a:t>e compute this mask, by running a </a:t>
            </a:r>
            <a:r>
              <a:rPr lang="en-AU" baseline="0" dirty="0" err="1" smtClean="0"/>
              <a:t>cuda</a:t>
            </a:r>
            <a:r>
              <a:rPr lang="en-AU" baseline="0" dirty="0" smtClean="0"/>
              <a:t> thread for each cluster/light pair.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In the kernel we calculate the projection just shown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As the mask is stored for each light and thus referenced by many cluster light pairs,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It is updated using </a:t>
            </a:r>
            <a:r>
              <a:rPr lang="en-AU" baseline="0" dirty="0" err="1" smtClean="0"/>
              <a:t>atomicOr</a:t>
            </a:r>
            <a:r>
              <a:rPr lang="en-AU" baseline="0" dirty="0" smtClean="0"/>
              <a:t>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This is a pretty quick pass, &lt;0.25ms, 180k light/cluster pairs.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550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 masks are copied back to the host, and used to commit pages for the shadow map textures.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And here we really could use an indirect API to avoid nasty stalls!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52663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So we might ask, is it worthwhile</a:t>
            </a:r>
            <a:r>
              <a:rPr lang="en-AU" baseline="0" dirty="0" smtClean="0"/>
              <a:t> doing virtual shadow maps?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Well, for the necropolis scene, there is a factor 26 improvement, compared to physical shadow maps of the same quality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And &lt;click&gt;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002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…in other terms, this means the difference between impossible on a current console</a:t>
            </a:r>
          </a:p>
          <a:p>
            <a:pPr marL="171450" indent="-171450">
              <a:buFont typeface="Arial" charset="0"/>
              <a:buChar char="•"/>
            </a:pPr>
            <a:r>
              <a:rPr lang="en-AU" dirty="0" smtClean="0"/>
              <a:t>And something we might consider.</a:t>
            </a:r>
          </a:p>
          <a:p>
            <a:pPr marL="171450" indent="-171450">
              <a:buFont typeface="Arial" charset="0"/>
              <a:buChar char="•"/>
            </a:pPr>
            <a:endParaRPr lang="en-AU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96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Our method</a:t>
            </a:r>
            <a:r>
              <a:rPr lang="en-US" baseline="0" dirty="0" smtClean="0"/>
              <a:t> achieves quite uniform shadow quality, 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we can control quality and thus memory usage with a global parameter.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allows more flexibility in memory use while maintaining uniform quality.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Rather than say, some lights getting very poor shadows and others good.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One idea is to do this dynamically, to ensure a certain memory budget.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Should be possible as it is very quick to work out memory usage from the used pages and resolutions.</a:t>
            </a:r>
          </a:p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622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Here</a:t>
            </a:r>
            <a:r>
              <a:rPr lang="en-US" baseline="0" dirty="0" smtClean="0"/>
              <a:t> is a shot showing this, with 2x or 4x global reduction in shadow map resolution.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Shown are the corresponding peaks in shadow map memory usage.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Recall that the peak is 322MB without reducing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677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Zooming in,</a:t>
            </a:r>
            <a:r>
              <a:rPr lang="en-US" baseline="0" dirty="0" smtClean="0"/>
              <a:t> we see that the shadow aliasing is about the expected level when compared to edge aliasing in the image.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indicates that our simple scheme for calculating the required resolution yields reasonable results.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With filtering, this can be acceptable, especially as it allows </a:t>
            </a:r>
            <a:r>
              <a:rPr lang="en-US" i="1" baseline="0" dirty="0" smtClean="0"/>
              <a:t>uniform </a:t>
            </a:r>
            <a:r>
              <a:rPr lang="en-US" baseline="0" dirty="0" smtClean="0"/>
              <a:t>quality rather than unevenly allocating shadow maps.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Memory usage is, reduced significantly.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383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So that takes care of memory management, and we can now allocate shadow maps to draw into.</a:t>
            </a:r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53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9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We aim for something  like the numbers of lights and degree of overlap we might expect in modern games.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We also target fully dynamic environments, so nothing is </a:t>
            </a:r>
            <a:r>
              <a:rPr lang="en-AU" baseline="0" dirty="0" err="1" smtClean="0"/>
              <a:t>precomputed</a:t>
            </a:r>
            <a:r>
              <a:rPr lang="en-AU" baseline="0" dirty="0" smtClean="0"/>
              <a:t>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 resulting numbers of lights per pixel implies that we must calculate high-quality shadows.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As there will not be enough overlap to hide errors.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019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Next must rasterize triangles into the shadow maps.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To do this efficiently requires culling, as with any </a:t>
            </a:r>
            <a:r>
              <a:rPr lang="en-AU" baseline="0" dirty="0" err="1" smtClean="0"/>
              <a:t>rasterization</a:t>
            </a:r>
            <a:r>
              <a:rPr lang="en-AU" baseline="0" dirty="0" smtClean="0"/>
              <a:t>, only more so.</a:t>
            </a:r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54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49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This process is just like good old view</a:t>
            </a:r>
            <a:r>
              <a:rPr lang="en-US" baseline="0" dirty="0" smtClean="0"/>
              <a:t> frustum culling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In that we are trying to get rid of geometry that is not visible, or within the view-volume.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And that we do this by testing bounding volumes representing batches of triangles.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50744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is not like view frustum culling is that we need to perform hundreds of these tests.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 view volumes are quite small, or short, given the limited range of the lights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There are 6 </a:t>
            </a:r>
            <a:r>
              <a:rPr lang="en-US" i="1" baseline="0" dirty="0" smtClean="0"/>
              <a:t>adjacent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frustra</a:t>
            </a:r>
            <a:r>
              <a:rPr lang="en-US" baseline="0" dirty="0" smtClean="0"/>
              <a:t> sharing planes.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And this adjacency is an opportunity to share calculations.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6752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Here is the somewhat condensed code we use to calculates the culling mask,</a:t>
            </a:r>
            <a:r>
              <a:rPr lang="en-US" baseline="0" dirty="0" smtClean="0"/>
              <a:t> with a bit for each cube face.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This a very efficient, testing only 6 planes for six frustums. (click)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Especially as the plane equations are all ones and zeroes, (click)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Which means that if the loop is unrolled, most of this code just goes away!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I think this</a:t>
            </a:r>
            <a:r>
              <a:rPr lang="en-US" baseline="0" dirty="0" smtClean="0"/>
              <a:t> is </a:t>
            </a:r>
            <a:r>
              <a:rPr lang="en-US" dirty="0" smtClean="0"/>
              <a:t>a rather big advantage with cube maps, over using separate frustums (As done in </a:t>
            </a:r>
            <a:r>
              <a:rPr lang="en-US" baseline="0" dirty="0" smtClean="0"/>
              <a:t>[6]).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This efficiency is especially important given that we will be culling a lot more objects than normal culling!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How so, I hear you say?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Glad you asked!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72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see, to enable effective culling, as in getting rid of a</a:t>
            </a:r>
            <a:r>
              <a:rPr lang="en-US" baseline="0" dirty="0" smtClean="0"/>
              <a:t> large proportion of the triangles</a:t>
            </a:r>
            <a:r>
              <a:rPr lang="en-US" dirty="0" smtClean="0"/>
              <a:t>,</a:t>
            </a:r>
            <a:r>
              <a:rPr lang="en-US" baseline="0" dirty="0" smtClean="0"/>
              <a:t> batches must be small,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Intuitively, for any culling operation, the optimal size of batches correlates to the size of the frustums.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186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If batches</a:t>
            </a:r>
            <a:r>
              <a:rPr lang="en-US" baseline="0" dirty="0" smtClean="0"/>
              <a:t> are too large, the triangles get replicated into most cube faces replicated.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3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Smaller batches,</a:t>
            </a:r>
            <a:r>
              <a:rPr lang="en-US" baseline="0" dirty="0" smtClean="0"/>
              <a:t> enables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07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More precise culling,</a:t>
            </a:r>
            <a:r>
              <a:rPr lang="en-US" baseline="0" dirty="0" smtClean="0"/>
              <a:t> and thus fewer triangles drawn.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So we are trading</a:t>
            </a:r>
            <a:r>
              <a:rPr lang="en-US" baseline="0" dirty="0" smtClean="0"/>
              <a:t> increased culling work for fewer triangles drawn.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Triangle drawing is the biggest performance bottleneck so this is important to be able to tune.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37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 used batches around 100 triangles,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A batch</a:t>
            </a:r>
            <a:r>
              <a:rPr lang="en-US" baseline="0" dirty="0" smtClean="0"/>
              <a:t> is represented by an AABB and a list of triangles and they are constructed in a pre-process.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batches are </a:t>
            </a:r>
            <a:r>
              <a:rPr lang="en-US" dirty="0" smtClean="0"/>
              <a:t>stored</a:t>
            </a:r>
            <a:r>
              <a:rPr lang="en-US" baseline="0" dirty="0" smtClean="0"/>
              <a:t> in a flat array that is loaded into the runtime.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324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At run-time</a:t>
            </a:r>
            <a:r>
              <a:rPr lang="en-US" baseline="0" dirty="0" smtClean="0"/>
              <a:t> the batch bounds are updated and a simple BVH is constructed on the GPU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is then traversed for each light to build a list of batches for each shadow map.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8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To illustrate what we are aiming for, here are some results from our paper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This scene contains almost 400 shadow casting, omnidirectional, point lights,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Some very large, most smaller.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All lights and geometry is treated as dynamic.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Even with almost 20 lights per pixel on average, we achieve…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…a minimum of around 30 fps on a Titan GPU.</a:t>
            </a:r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pPr marL="171450" indent="-171450">
              <a:buFont typeface="Arial" charset="0"/>
              <a:buChar char="•"/>
            </a:pPr>
            <a:endParaRPr lang="en-AU" baseline="0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95145-0625-464B-8688-96BE7BDAC2B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38171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Recall the projection of the clusters on the shadow map.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And how a large,</a:t>
            </a:r>
            <a:r>
              <a:rPr lang="en-US" baseline="0" dirty="0" smtClean="0"/>
              <a:t> and irregular area is unused.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Apart from storing this region, it is also a bit silly to draw anything into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875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1661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3580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4981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2648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0314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7440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6373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sv-SE" dirty="0" smtClean="0"/>
              <a:t>We implement this with</a:t>
            </a:r>
            <a:r>
              <a:rPr lang="sv-SE" baseline="0" dirty="0" smtClean="0"/>
              <a:t> a pass over all the results from the previous step.</a:t>
            </a:r>
          </a:p>
          <a:p>
            <a:pPr marL="171450" indent="-171450">
              <a:buFont typeface="Arial" charset="0"/>
              <a:buChar char="•"/>
            </a:pPr>
            <a:r>
              <a:rPr lang="sv-SE" baseline="0" dirty="0" smtClean="0"/>
              <a:t>The kernel just loads the </a:t>
            </a:r>
            <a:r>
              <a:rPr lang="sv-SE" baseline="0" dirty="0" err="1" smtClean="0"/>
              <a:t>light</a:t>
            </a:r>
            <a:r>
              <a:rPr lang="sv-SE" baseline="0" dirty="0" smtClean="0"/>
              <a:t> and cluster, and computes the </a:t>
            </a:r>
            <a:r>
              <a:rPr lang="sv-SE" baseline="0" dirty="0" err="1" smtClean="0"/>
              <a:t>projection</a:t>
            </a:r>
            <a:r>
              <a:rPr lang="sv-SE" baseline="0" dirty="0" smtClean="0"/>
              <a:t> for the cluster</a:t>
            </a:r>
          </a:p>
          <a:p>
            <a:pPr marL="171450" indent="-171450">
              <a:buFont typeface="Arial" charset="0"/>
              <a:buChar char="•"/>
            </a:pPr>
            <a:r>
              <a:rPr lang="sv-SE" baseline="0" dirty="0" smtClean="0"/>
              <a:t>For </a:t>
            </a:r>
            <a:r>
              <a:rPr lang="sv-SE" baseline="0" dirty="0" err="1" smtClean="0"/>
              <a:t>any</a:t>
            </a:r>
            <a:r>
              <a:rPr lang="sv-SE" baseline="0" dirty="0" smtClean="0"/>
              <a:t> face </a:t>
            </a:r>
            <a:r>
              <a:rPr lang="sv-SE" baseline="0" dirty="0" err="1" smtClean="0"/>
              <a:t>where</a:t>
            </a:r>
            <a:r>
              <a:rPr lang="sv-SE" baseline="0" dirty="0" smtClean="0"/>
              <a:t> there is no overlap, the cube face mask bit is cleared, meaning it will not be drawn.</a:t>
            </a:r>
          </a:p>
          <a:p>
            <a:pPr marL="171450" indent="-171450">
              <a:buFont typeface="Arial" charset="0"/>
              <a:buChar char="•"/>
            </a:pPr>
            <a:r>
              <a:rPr lang="sv-SE" baseline="0" dirty="0" smtClean="0"/>
              <a:t>Finally the updated CFMs are stored back, now usually with fewer bits set, and sometimes zero.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696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74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2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dirty="0" smtClean="0"/>
              <a:t>Here is another screen shot from a scene in our paper with an average</a:t>
            </a:r>
            <a:r>
              <a:rPr lang="en-AU" baseline="0" dirty="0" smtClean="0"/>
              <a:t> of 13 lights per pixel.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baseline="0" dirty="0" smtClean="0"/>
              <a:t>Despite this fairly high number each shadow is quite distinct, and so we need a non-approximate solution (which isn’t to say a non-aliased).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38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75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811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As all the culling is performed on the GPU, using CUDA, make use of modern OpenGL and build draw commands also on the GPU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Then we just call multi draw indirect once for each cube map, though it could be done once for all in principle.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76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95248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At</a:t>
            </a:r>
            <a:r>
              <a:rPr lang="en-US" baseline="0" dirty="0" smtClean="0"/>
              <a:t> the peak, we draw around 250 thousand batches into the shadow maps, with instancing on top.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Using the culling techniques just outlined, this results in some 13 million triangles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which is almost 10 times better than the naïve approach of replicating the triangles to all cube 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some 65% of performing culling just using the cube face mask.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cube face mask path actually already detects completely empty cube faces, and so is already quite effective.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885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Again, put differently, this is the difference between infeasible and something we can do in real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41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 a side note, our implementation achieved a fifth of the theoretical peak triangle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 there could be some pretty good improvements for the handy optimizer out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2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We now have all the components needed</a:t>
            </a:r>
            <a:r>
              <a:rPr lang="en-AU" baseline="0" dirty="0" smtClean="0"/>
              <a:t> to shade the scene.</a:t>
            </a:r>
            <a:endParaRPr lang="en-AU" dirty="0" smtClean="0"/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80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87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81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615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So shading the image is simple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light index is just used to look up</a:t>
            </a:r>
            <a:r>
              <a:rPr lang="en-US" baseline="0" dirty="0" smtClean="0"/>
              <a:t> the shadow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Which is stored in an array texture, and so 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reason we now use an array texture and not </a:t>
            </a:r>
            <a:r>
              <a:rPr lang="en-US" baseline="0" dirty="0" err="1" smtClean="0"/>
              <a:t>bindless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textues</a:t>
            </a:r>
            <a:r>
              <a:rPr lang="en-US" baseline="0" dirty="0" smtClean="0"/>
              <a:t> (like last year) is that it is not actually conformant to the ARB spec, and is only supported on NVIDIA hardware.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But even there it is very slow.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95145-0625-464B-8688-96BE7BDAC2BD}" type="slidenum">
              <a:rPr lang="sv-SE" smtClean="0"/>
              <a:t>82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67697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83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147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So we’re done… </a:t>
            </a:r>
            <a:r>
              <a:rPr lang="en-AU" smtClean="0"/>
              <a:t>well almost.</a:t>
            </a: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84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8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Aiming</a:t>
            </a:r>
            <a:r>
              <a:rPr lang="en-US" baseline="0" dirty="0" smtClean="0"/>
              <a:t> for real time </a:t>
            </a:r>
            <a:r>
              <a:rPr lang="en-US" dirty="0" smtClean="0"/>
              <a:t>pretty much necessitates </a:t>
            </a:r>
            <a:r>
              <a:rPr lang="en-US" baseline="0" dirty="0" smtClean="0"/>
              <a:t>the use of shadow maps for the bulk of the work.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We will consider mostly omnidirectional lights and thus cube shadow maps.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Other light types are typically simpler and can be viewed as a special case.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As other solutions fail to deliver this level of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11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55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1561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To recap the logic for our</a:t>
            </a:r>
            <a:r>
              <a:rPr lang="en-US" baseline="0" dirty="0" smtClean="0"/>
              <a:t> improved culling, this time in 1D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smtClean="0"/>
              <a:t>We have the projection map of the light,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smtClean="0"/>
              <a:t>Then build the map for the batch and test against it</a:t>
            </a:r>
          </a:p>
          <a:p>
            <a:pPr marL="171450" lvl="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17672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When</a:t>
            </a:r>
            <a:r>
              <a:rPr lang="en-US" baseline="0" dirty="0" smtClean="0"/>
              <a:t> there is any intersection, we draw the batch.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09882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Now, the following frame, imagine nothing</a:t>
            </a:r>
            <a:r>
              <a:rPr lang="en-US" baseline="0" dirty="0" smtClean="0"/>
              <a:t> has changed.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We now make use of the projection map of the light from the </a:t>
            </a:r>
            <a:r>
              <a:rPr lang="en-US" i="1" baseline="0" dirty="0" smtClean="0"/>
              <a:t>previous</a:t>
            </a:r>
            <a:r>
              <a:rPr lang="en-US" i="0" baseline="0" dirty="0" smtClean="0"/>
              <a:t> frame.</a:t>
            </a:r>
          </a:p>
          <a:p>
            <a:pPr marL="171450" indent="-171450">
              <a:buFont typeface="Arial" charset="0"/>
              <a:buChar char="•"/>
            </a:pPr>
            <a:r>
              <a:rPr lang="en-US" i="0" baseline="0" dirty="0" smtClean="0"/>
              <a:t>This is tested against the batch projection, same as before, but!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7785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If</a:t>
            </a:r>
            <a:r>
              <a:rPr lang="en-US" baseline="0" dirty="0" smtClean="0"/>
              <a:t> there is an overlap, we should discard the batch, because it must have been drawn last frame.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Recall both light and batch are static so neither could have 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68550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Now lets make the second batch dynamic and moving left.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 build a</a:t>
            </a:r>
            <a:r>
              <a:rPr lang="en-US" baseline="0" dirty="0" smtClean="0"/>
              <a:t> dynamic batch projection map while culling, that records any dynamic batches drawn.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1314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The following frame we intersect</a:t>
            </a:r>
            <a:r>
              <a:rPr lang="en-US" baseline="0" dirty="0" smtClean="0"/>
              <a:t> this map with the batch projection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There is no overlap so we can still discard the static batch.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note how the dynamic batch actually now overlaps the static batch…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Which means that next frame, it must be re-drawn.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088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Which we discover by comparing the previous frame’s dynamic projection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3873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Which we discover by comparing the previous frame’s dynamic projection map.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00839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The dynamic projection map tells us what parts to clear and re-draw.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Page commits have the same effect, essentially, and are treated similarly.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This means that we can make minimal changes to the shadow maps with very little extra work and overhead.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So at one extreme, if nothing moves, nothing is drawn.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/>
              <a:t>98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15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These are the steps we need to perform each frame, using the current camera view, to calculate a shaded scene.</a:t>
            </a:r>
          </a:p>
          <a:p>
            <a:pPr marL="171450" indent="-171450"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796FD-8537-4761-9A35-EAD751A0944B}" type="slidenum">
              <a:rPr lang="en-AU" smtClean="0">
                <a:solidFill>
                  <a:prstClr val="black"/>
                </a:solidFill>
              </a:rPr>
              <a:pPr/>
              <a:t>12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197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AU" dirty="0" smtClean="0"/>
              <a:t>This plot</a:t>
            </a:r>
            <a:r>
              <a:rPr lang="en-AU" baseline="0" dirty="0" smtClean="0"/>
              <a:t> shows how this works out for the heaviest scene in the extended paper, necropolis.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As you can see, the work is substantially reduced for most of the animation, although the peak is only moderately improved.</a:t>
            </a:r>
          </a:p>
          <a:p>
            <a:pPr marL="171450" indent="-171450">
              <a:buFont typeface="Arial" charset="0"/>
              <a:buChar char="•"/>
            </a:pPr>
            <a:r>
              <a:rPr lang="en-AU" baseline="0" dirty="0" smtClean="0"/>
              <a:t>This is a scene where most of the lights in the central area are moving, so this is perhaps not surprising.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95145-0625-464B-8688-96BE7BDAC2BD}" type="slidenum">
              <a:rPr lang="sv-SE" smtClean="0"/>
              <a:t>100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23542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Our</a:t>
            </a:r>
            <a:r>
              <a:rPr lang="en-US" baseline="0" dirty="0" smtClean="0"/>
              <a:t> design currently drops pages as soon as they are not used.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This means that we might drop a page only to need to re-render it very soon again.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If this memory is not needed elsewhere, we caused an unnecessary redraw.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This was not a problem before we started retaining static information,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now a more conservative scheme, for example based on a LRU policy is probably better.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Or some other policy that avoids discarding a rendered page unless needed.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For static lights some quality might also be traded for keeping shadow maps around longer.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When a shadow map becomes</a:t>
            </a:r>
            <a:r>
              <a:rPr lang="en-US" baseline="0" dirty="0" smtClean="0"/>
              <a:t> lower res, we could even try resampling the higher res shadow map, to save further rendering.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95145-0625-464B-8688-96BE7BDAC2BD}" type="slidenum">
              <a:rPr lang="sv-SE" smtClean="0"/>
              <a:t>101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308208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I have to bring</a:t>
            </a:r>
            <a:r>
              <a:rPr lang="en-US" baseline="0" dirty="0" smtClean="0"/>
              <a:t> a </a:t>
            </a:r>
            <a:r>
              <a:rPr lang="en-US" dirty="0" smtClean="0"/>
              <a:t>couple of issues</a:t>
            </a:r>
            <a:r>
              <a:rPr lang="en-US" baseline="0" dirty="0" smtClean="0"/>
              <a:t> to your attention.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The first, that page commits are slow, has gotten a lot better. 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It used to be a couple of milliseconds per commit.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However, while it can be usable for real-time performance today, there is still a high variability in the cost.</a:t>
            </a:r>
          </a:p>
          <a:p>
            <a:pPr marL="171450" indent="-171450">
              <a:buFontTx/>
              <a:buChar char="•"/>
            </a:pPr>
            <a:endParaRPr lang="en-US" baseline="0" dirty="0" smtClean="0"/>
          </a:p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429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8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3E2B-AD21-4A3E-8823-9FAD6EF7ABD6}" type="slidenum">
              <a:rPr lang="en-US" altLang="en-US" smtClean="0"/>
              <a:pPr/>
              <a:t>105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3966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38AA5-6C01-4BE8-A16C-5C6146890AD9}" type="slidenum">
              <a:rPr lang="en-AU" smtClean="0"/>
              <a:t>106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68696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7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20129F-5234-42F7-AD03-CC3D633D61B8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E6420-966C-4A1E-B63C-AE462A0EFC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52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89A4AF-BC8E-4E02-A3FC-5DC3324A7846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A1FB9-A9CF-43C7-BE87-807DF3C88A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15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072681-7CC4-4683-B7B5-5502C6FD4B70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2C894-A11D-446A-901F-064844B5B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41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425B9-10AC-4CB6-A0D9-DED3710E15FB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C46E6-86B9-4F6C-89C8-8E6E9874F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89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83DAE4-A5CE-4083-94DC-C25C35DEA1F4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BCE39-150F-4765-9D55-4BDB34E16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15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2286000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00200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Slide Separator</a:t>
            </a:r>
            <a:endParaRPr lang="en-US" dirty="0"/>
          </a:p>
        </p:txBody>
      </p:sp>
      <p:sp>
        <p:nvSpPr>
          <p:cNvPr id="4" name="TextBox 17"/>
          <p:cNvSpPr txBox="1"/>
          <p:nvPr userDrawn="1"/>
        </p:nvSpPr>
        <p:spPr>
          <a:xfrm>
            <a:off x="2546965" y="4800600"/>
            <a:ext cx="405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Real-Time Many-Light Management and Shadows with Clustered Shading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 2015</a:t>
            </a:r>
            <a:endParaRPr kumimoji="0" lang="sv-SE" sz="900" b="0" i="0" u="none" strike="noStrike" kern="0" cap="none" spc="0" normalizeH="0" baseline="0" noProof="0" dirty="0" smtClean="0">
              <a:ln>
                <a:noFill/>
              </a:ln>
              <a:solidFill>
                <a:srgbClr val="808080">
                  <a:lumMod val="40000"/>
                  <a:lumOff val="6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337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>
            <a:off x="457200" y="5715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0" y="171450"/>
            <a:ext cx="8229600" cy="40005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57200" y="62865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  <a:lvl2pPr>
              <a:defRPr sz="16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5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457200" y="5715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0" y="171450"/>
            <a:ext cx="8229600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533400" y="742950"/>
            <a:ext cx="8229600" cy="3600450"/>
          </a:xfrm>
          <a:prstGeom prst="rect">
            <a:avLst/>
          </a:prstGeo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2100">
                <a:latin typeface="Arial"/>
                <a:cs typeface="Arial"/>
              </a:defRPr>
            </a:lvl1pPr>
            <a:lvl2pPr marL="600075" indent="-257175">
              <a:buFontTx/>
              <a:buBlip>
                <a:blip r:embed="rId2"/>
              </a:buBlip>
              <a:defRPr sz="1650">
                <a:latin typeface="Arial"/>
                <a:cs typeface="Arial"/>
              </a:defRPr>
            </a:lvl2pPr>
            <a:lvl3pPr marL="942975" indent="-257175">
              <a:buFontTx/>
              <a:buBlip>
                <a:blip r:embed="rId2"/>
              </a:buBlip>
              <a:defRPr sz="1350">
                <a:latin typeface="Arial"/>
                <a:cs typeface="Arial"/>
              </a:defRPr>
            </a:lvl3pPr>
            <a:lvl4pPr marL="1285875" indent="-257175">
              <a:buFontTx/>
              <a:buBlip>
                <a:blip r:embed="rId2"/>
              </a:buBlip>
              <a:defRPr sz="1200">
                <a:latin typeface="Arial"/>
                <a:cs typeface="Arial"/>
              </a:defRPr>
            </a:lvl4pPr>
            <a:lvl5pPr marL="1628775" indent="-257175">
              <a:buFontTx/>
              <a:buBlip>
                <a:blip r:embed="rId2"/>
              </a:buBlip>
              <a:defRPr sz="105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38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68F7B-AAA8-44B0-92CB-46423E6D7B02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6876D-3460-4594-BEB7-A92764173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77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0" y="1074272"/>
            <a:ext cx="9511987" cy="4173367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68F7B-AAA8-44B0-92CB-46423E6D7B02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6876D-3460-4594-BEB7-A927641736B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75080" y="4756249"/>
            <a:ext cx="6593840" cy="30777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Real-Time Many-Light Management and Shadows with Clustered Shading – 2015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6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00"/>
            <a:ext cx="8229600" cy="8572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00" y="810000"/>
            <a:ext cx="7027200" cy="39528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68F7B-AAA8-44B0-92CB-46423E6D7B02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6876D-3460-4594-BEB7-A927641736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885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3F0C2B-F36F-4470-8A06-506A7B5B7DCC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0BD5A-C410-4C90-B6F3-5919153C7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5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D0C4A-AA31-4378-AB8C-8A9718CF4FF5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57BB8-8339-4348-8F60-7BF183BB7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7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A1EC9D-7365-4DE4-8E8C-0193E70A9E6C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11EB2-6E2B-4D4C-BBA4-9CB629110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36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63FD45-8EF2-46A2-99EA-26426191531A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C6C14-39C0-487F-80FF-38EBE7A1C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11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E36788-196A-4537-8D5F-1D1D0D75AE8A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C0461-BF54-499D-AA5D-139A8D67B4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36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5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1994B7A4-3B8B-416E-83F5-9192150F3728}" type="datetime1">
              <a:rPr lang="en-US" altLang="en-US"/>
              <a:pPr/>
              <a:t>1/26/2016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5080" y="4767263"/>
            <a:ext cx="65938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A6C1"/>
                </a:solidFill>
              </a:defRPr>
            </a:lvl1pPr>
          </a:lstStyle>
          <a:p>
            <a:fld id="{CADD0529-736F-43DF-B6D3-4A19EECCD87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3337"/>
            <a:ext cx="741680" cy="94250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275080" y="4756249"/>
            <a:ext cx="6593840" cy="30777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Real-Time Many-Light Management and Shadows with Clustered Shading – 2015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7" r:id="rId3"/>
    <p:sldLayoutId id="2147483685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8" r:id="rId15"/>
    <p:sldLayoutId id="2147483689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99.xml"/><Relationship Id="rId4" Type="http://schemas.openxmlformats.org/officeDocument/2006/relationships/chart" Target="../charts/char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0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2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comments" Target="../comments/comment104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advances.realtimerendering.com/s2013" TargetMode="External"/><Relationship Id="rId7" Type="http://schemas.openxmlformats.org/officeDocument/2006/relationships/comments" Target="../comments/comment105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e.chalmers.se/~olaolss" TargetMode="External"/><Relationship Id="rId5" Type="http://schemas.openxmlformats.org/officeDocument/2006/relationships/hyperlink" Target="https://github.com/dtrebilco/lightindexed-deferredrender" TargetMode="External"/><Relationship Id="rId4" Type="http://schemas.openxmlformats.org/officeDocument/2006/relationships/hyperlink" Target="http://advances.realtimerendering.com/s2014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chalmers.se/~olaolss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06.xml"/><Relationship Id="rId5" Type="http://schemas.openxmlformats.org/officeDocument/2006/relationships/hyperlink" Target="http://home.comcast.net/~tom_forsyth/papers/shadowbuffer_pseudocode.html" TargetMode="External"/><Relationship Id="rId4" Type="http://schemas.openxmlformats.org/officeDocument/2006/relationships/hyperlink" Target="http://scholar.google.com/citations?user=4R7xOcsAAAAJ&amp;hl=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comments" Target="../comments/comment2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comments" Target="../comments/comment28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31.xml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omments" Target="../comments/comment3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33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omments" Target="../comments/comment38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50.xml"/><Relationship Id="rId4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51.xml"/><Relationship Id="rId5" Type="http://schemas.openxmlformats.org/officeDocument/2006/relationships/image" Target="../media/image25.jpeg"/><Relationship Id="rId4" Type="http://schemas.openxmlformats.org/officeDocument/2006/relationships/image" Target="../media/image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comments" Target="../comments/comment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1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2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comments" Target="../comments/comment66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omments" Target="../comments/comment68.xm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comments" Target="../comments/comment69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comments" Target="../comments/comment71.xml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2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3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4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5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8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9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0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2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3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4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6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7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comments" Target="../comments/comment9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S15_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Dynamic Scenes</a:t>
            </a:r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90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39437"/>
              </p:ext>
            </p:extLst>
          </p:nvPr>
        </p:nvGraphicFramePr>
        <p:xfrm>
          <a:off x="51759" y="742949"/>
          <a:ext cx="7834942" cy="420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8"/>
            <a:ext cx="8229600" cy="616010"/>
          </a:xfrm>
        </p:spPr>
        <p:txBody>
          <a:bodyPr>
            <a:normAutofit fontScale="90000"/>
          </a:bodyPr>
          <a:lstStyle/>
          <a:p>
            <a:r>
              <a:rPr lang="en-AU" sz="3600" dirty="0" smtClean="0"/>
              <a:t>Performance (Necropolis animation)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747835"/>
              </p:ext>
            </p:extLst>
          </p:nvPr>
        </p:nvGraphicFramePr>
        <p:xfrm>
          <a:off x="4727276" y="1540234"/>
          <a:ext cx="4502988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562515" y="1437165"/>
            <a:ext cx="2990850" cy="3429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Normal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895850" y="1437165"/>
            <a:ext cx="2990850" cy="3429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With Static Optimizations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8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 smtClean="0"/>
              <a:t>Our design too forgetful!</a:t>
            </a:r>
          </a:p>
          <a:p>
            <a:pPr lvl="1"/>
            <a:r>
              <a:rPr lang="en-AU" dirty="0" smtClean="0"/>
              <a:t>Drops pages as soon as possible.</a:t>
            </a:r>
          </a:p>
          <a:p>
            <a:pPr lvl="1"/>
            <a:r>
              <a:rPr lang="en-AU" dirty="0" smtClean="0"/>
              <a:t>Changes in resolution causes re-draw.</a:t>
            </a:r>
          </a:p>
          <a:p>
            <a:r>
              <a:rPr lang="en-AU" dirty="0" smtClean="0"/>
              <a:t>Instead</a:t>
            </a:r>
          </a:p>
          <a:p>
            <a:pPr lvl="1"/>
            <a:r>
              <a:rPr lang="en-AU" dirty="0" smtClean="0"/>
              <a:t>Keep pages as long as possible</a:t>
            </a:r>
          </a:p>
          <a:p>
            <a:pPr lvl="1"/>
            <a:r>
              <a:rPr lang="en-AU" dirty="0" smtClean="0"/>
              <a:t>Fixed size memory pool</a:t>
            </a:r>
          </a:p>
          <a:p>
            <a:pPr lvl="2"/>
            <a:r>
              <a:rPr lang="en-AU" dirty="0" smtClean="0"/>
              <a:t>LRU policy for re-use?</a:t>
            </a:r>
          </a:p>
          <a:p>
            <a:pPr lvl="1"/>
            <a:r>
              <a:rPr lang="en-AU" dirty="0" smtClean="0"/>
              <a:t>Keep resolution longer (if static)?</a:t>
            </a:r>
          </a:p>
          <a:p>
            <a:pPr lvl="1"/>
            <a:r>
              <a:rPr lang="en-AU" dirty="0" smtClean="0"/>
              <a:t>Resample higher-res?</a:t>
            </a:r>
          </a:p>
        </p:txBody>
      </p:sp>
    </p:spTree>
    <p:extLst>
      <p:ext uri="{BB962C8B-B14F-4D97-AF65-F5344CB8AC3E}">
        <p14:creationId xmlns:p14="http://schemas.microsoft.com/office/powerpoint/2010/main" val="3631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2256" y="896859"/>
            <a:ext cx="4486167" cy="4130040"/>
          </a:xfrm>
          <a:prstGeom prst="rect">
            <a:avLst/>
          </a:prstGeom>
          <a:gradFill>
            <a:gsLst>
              <a:gs pos="92200">
                <a:srgbClr val="B8D0FD">
                  <a:alpha val="50000"/>
                </a:srgbClr>
              </a:gs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Problem #1 – Slow commits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 smtClean="0"/>
              <a:t>Page commits</a:t>
            </a:r>
          </a:p>
          <a:p>
            <a:pPr lvl="1"/>
            <a:r>
              <a:rPr lang="en-US" dirty="0" smtClean="0"/>
              <a:t>Up to ~2500 commits / frame</a:t>
            </a:r>
          </a:p>
          <a:p>
            <a:pPr lvl="1"/>
            <a:r>
              <a:rPr lang="en-US" dirty="0" smtClean="0"/>
              <a:t>Average: ~7 µs / commit.</a:t>
            </a:r>
          </a:p>
          <a:p>
            <a:pPr lvl="2"/>
            <a:r>
              <a:rPr lang="en-US" dirty="0" smtClean="0"/>
              <a:t>-&gt;  17ms / frame</a:t>
            </a:r>
          </a:p>
          <a:p>
            <a:pPr lvl="1"/>
            <a:r>
              <a:rPr lang="en-US" dirty="0" smtClean="0"/>
              <a:t>Peak: ~40 µs / commit</a:t>
            </a:r>
          </a:p>
          <a:p>
            <a:pPr lvl="2"/>
            <a:r>
              <a:rPr lang="en-US" dirty="0" smtClean="0"/>
              <a:t>-&gt; ~100ms / frame</a:t>
            </a:r>
          </a:p>
          <a:p>
            <a:pPr lvl="1"/>
            <a:r>
              <a:rPr lang="en-US" dirty="0" smtClean="0"/>
              <a:t>High variability.</a:t>
            </a:r>
          </a:p>
          <a:p>
            <a:r>
              <a:rPr lang="en-US" dirty="0" smtClean="0"/>
              <a:t>Getting better</a:t>
            </a:r>
          </a:p>
          <a:p>
            <a:r>
              <a:rPr lang="en-US" dirty="0" smtClean="0"/>
              <a:t>Need batch API</a:t>
            </a:r>
          </a:p>
          <a:p>
            <a:pPr lvl="1"/>
            <a:r>
              <a:rPr lang="en-US" dirty="0" smtClean="0"/>
              <a:t>Like DX11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701773"/>
              </p:ext>
            </p:extLst>
          </p:nvPr>
        </p:nvGraphicFramePr>
        <p:xfrm>
          <a:off x="4556904" y="276501"/>
          <a:ext cx="4610100" cy="463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727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3529">
        <p:fade/>
      </p:transition>
    </mc:Choice>
    <mc:Fallback>
      <p:transition advTm="435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Problem #2 – Clearing large array textures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smtClean="0"/>
              <a:t>Virtual storage</a:t>
            </a:r>
          </a:p>
          <a:p>
            <a:pPr lvl="1"/>
            <a:r>
              <a:rPr lang="en-AU" smtClean="0"/>
              <a:t>2048 * 8K2 = 128G texels</a:t>
            </a:r>
          </a:p>
          <a:p>
            <a:r>
              <a:rPr lang="en-AU" smtClean="0"/>
              <a:t>Clear affects all layers</a:t>
            </a:r>
          </a:p>
          <a:p>
            <a:r>
              <a:rPr lang="en-AU" smtClean="0"/>
              <a:t>Workaround #1</a:t>
            </a:r>
          </a:p>
          <a:p>
            <a:pPr lvl="1"/>
            <a:r>
              <a:rPr lang="en-AU" smtClean="0"/>
              <a:t>Texture views, clear 6 layers</a:t>
            </a:r>
          </a:p>
          <a:p>
            <a:pPr lvl="1"/>
            <a:r>
              <a:rPr lang="en-AU" smtClean="0"/>
              <a:t>Still, very slow (NVIDIA HW)</a:t>
            </a:r>
          </a:p>
          <a:p>
            <a:pPr lvl="2"/>
            <a:r>
              <a:rPr lang="en-AU" smtClean="0"/>
              <a:t>~90ms / frame</a:t>
            </a:r>
          </a:p>
          <a:p>
            <a:r>
              <a:rPr lang="en-AU" smtClean="0"/>
              <a:t>Peak Physical: 161M texels</a:t>
            </a:r>
          </a:p>
          <a:p>
            <a:r>
              <a:rPr lang="en-AU" smtClean="0"/>
              <a:t>Workaround:</a:t>
            </a:r>
          </a:p>
          <a:p>
            <a:pPr lvl="1"/>
            <a:r>
              <a:rPr lang="en-AU" smtClean="0"/>
              <a:t>Draw point sprite for each committed page.</a:t>
            </a:r>
          </a:p>
          <a:p>
            <a:pPr lvl="1"/>
            <a:r>
              <a:rPr lang="en-AU" smtClean="0"/>
              <a:t>~1ms / frame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377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8113">
        <p:fade/>
      </p:transition>
    </mc:Choice>
    <mc:Fallback>
      <p:transition advTm="281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Upbeat slide about clusters!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21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_tardis_bonus_PM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63"/>
            <a:ext cx="9136063" cy="5138737"/>
          </a:xfrm>
        </p:spPr>
      </p:pic>
      <p:sp>
        <p:nvSpPr>
          <p:cNvPr id="3" name="TextBox 2"/>
          <p:cNvSpPr txBox="1"/>
          <p:nvPr/>
        </p:nvSpPr>
        <p:spPr>
          <a:xfrm>
            <a:off x="0" y="10180"/>
            <a:ext cx="1643399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The End!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0801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References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360"/>
            <a:ext cx="8229600" cy="38343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AU" dirty="0" smtClean="0"/>
              <a:t>[Persson13]	</a:t>
            </a:r>
            <a:r>
              <a:rPr lang="en-US" dirty="0" smtClean="0"/>
              <a:t>Practical Clustered Deferred and Forward Shading,  </a:t>
            </a:r>
            <a:r>
              <a:rPr lang="en-US" dirty="0" err="1" smtClean="0"/>
              <a:t>Persson</a:t>
            </a:r>
            <a:r>
              <a:rPr lang="en-US" dirty="0" smtClean="0"/>
              <a:t> &amp; Olsson 2013, </a:t>
            </a:r>
            <a:r>
              <a:rPr lang="en-US" dirty="0" smtClean="0">
                <a:hlinkClick r:id="rId3"/>
              </a:rPr>
              <a:t>http://advances.realtimerendering.com/s2013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[Olsson12a]	Clustered Deferred and Forward Shading, Olsson et.al. 2012</a:t>
            </a:r>
          </a:p>
          <a:p>
            <a:pPr marL="0" indent="0">
              <a:buNone/>
            </a:pPr>
            <a:r>
              <a:rPr lang="en-AU" dirty="0" smtClean="0"/>
              <a:t>[Olsson12b]	Tiled and Clustered Forward Shading, Olsson et.al. 2012</a:t>
            </a:r>
          </a:p>
          <a:p>
            <a:pPr marL="0" indent="0">
              <a:buNone/>
            </a:pPr>
            <a:r>
              <a:rPr lang="en-AU" dirty="0" smtClean="0"/>
              <a:t>[Valient14]	</a:t>
            </a:r>
            <a:r>
              <a:rPr lang="en-US" dirty="0" smtClean="0"/>
              <a:t>Reflections and </a:t>
            </a:r>
            <a:r>
              <a:rPr lang="en-US" dirty="0" err="1" smtClean="0"/>
              <a:t>volumetrics</a:t>
            </a:r>
            <a:r>
              <a:rPr lang="en-US" dirty="0" smtClean="0"/>
              <a:t> of </a:t>
            </a:r>
            <a:r>
              <a:rPr lang="en-US" dirty="0" err="1" smtClean="0"/>
              <a:t>Killzone</a:t>
            </a:r>
            <a:r>
              <a:rPr lang="en-US" dirty="0" smtClean="0"/>
              <a:t> Shadow Fall , SIGGRAPH’14,  </a:t>
            </a:r>
            <a:r>
              <a:rPr lang="en-AU" dirty="0" smtClean="0">
                <a:hlinkClick r:id="rId4"/>
              </a:rPr>
              <a:t>http://advances.realtimerendering.com/s2014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[Andersson14]	</a:t>
            </a:r>
            <a:r>
              <a:rPr lang="en-US" dirty="0" smtClean="0"/>
              <a:t>Rendering Battlefield 4 with Mantle, GDC 2014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[Shulz14]		</a:t>
            </a:r>
            <a:r>
              <a:rPr lang="en-US" dirty="0" smtClean="0"/>
              <a:t>Moving to the Next Generation - The Rendering Technology of </a:t>
            </a:r>
            <a:r>
              <a:rPr lang="en-US" dirty="0" err="1" smtClean="0"/>
              <a:t>Ryse</a:t>
            </a:r>
            <a:r>
              <a:rPr lang="en-US" dirty="0" smtClean="0"/>
              <a:t>, GDC 2014.</a:t>
            </a:r>
          </a:p>
          <a:p>
            <a:pPr marL="0" indent="0">
              <a:buNone/>
            </a:pPr>
            <a:r>
              <a:rPr lang="en-US" dirty="0" smtClean="0"/>
              <a:t>[Tebbs92]		Brice </a:t>
            </a:r>
            <a:r>
              <a:rPr lang="en-US" dirty="0" err="1" smtClean="0"/>
              <a:t>Tebbs</a:t>
            </a:r>
            <a:r>
              <a:rPr lang="en-US" dirty="0" smtClean="0"/>
              <a:t>, Ulrich Neumann, John </a:t>
            </a:r>
            <a:r>
              <a:rPr lang="en-US" dirty="0" err="1" smtClean="0"/>
              <a:t>Eyles</a:t>
            </a:r>
            <a:r>
              <a:rPr lang="en-US" dirty="0" smtClean="0"/>
              <a:t>, Greg Turk, and David Ellsworth. Parallel architectures and algorithms for real-time synthesis of high quality images using deferred shading. 1992.</a:t>
            </a:r>
          </a:p>
          <a:p>
            <a:pPr marL="0" indent="0">
              <a:buNone/>
            </a:pPr>
            <a:r>
              <a:rPr lang="en-US" dirty="0" smtClean="0"/>
              <a:t>[Saito90]		</a:t>
            </a:r>
            <a:r>
              <a:rPr lang="en-US" dirty="0" err="1" smtClean="0"/>
              <a:t>Takafumi</a:t>
            </a:r>
            <a:r>
              <a:rPr lang="en-US" dirty="0" smtClean="0"/>
              <a:t> Saito and </a:t>
            </a:r>
            <a:r>
              <a:rPr lang="en-US" dirty="0" err="1" smtClean="0"/>
              <a:t>Tokiichiro</a:t>
            </a:r>
            <a:r>
              <a:rPr lang="en-US" dirty="0" smtClean="0"/>
              <a:t> Takahashi. Comprehensible rendering of 3-d shapes. SIGGRAPH </a:t>
            </a:r>
            <a:r>
              <a:rPr lang="en-US" dirty="0" err="1" smtClean="0"/>
              <a:t>Comput</a:t>
            </a:r>
            <a:r>
              <a:rPr lang="en-US" dirty="0" smtClean="0"/>
              <a:t>. Graph., 24(4):197–206, 1990.</a:t>
            </a:r>
          </a:p>
          <a:p>
            <a:pPr marL="0" indent="0">
              <a:buNone/>
            </a:pPr>
            <a:r>
              <a:rPr lang="en-US" dirty="0" smtClean="0"/>
              <a:t>[Hargreaves04]	Shawn Hargreaves and Mark Harris. Deferred shading. NVIDIA Developer Conference: 6800 Leagues Under the Sea, 2004.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[Shishkovtsov05]	</a:t>
            </a:r>
            <a:r>
              <a:rPr lang="en-AU" dirty="0" err="1" smtClean="0"/>
              <a:t>Oles</a:t>
            </a:r>
            <a:r>
              <a:rPr lang="en-AU" dirty="0" smtClean="0"/>
              <a:t> </a:t>
            </a:r>
            <a:r>
              <a:rPr lang="en-AU" dirty="0" err="1" smtClean="0"/>
              <a:t>Shishkovtsov</a:t>
            </a:r>
            <a:r>
              <a:rPr lang="en-AU" dirty="0" smtClean="0"/>
              <a:t>. Deferred shading in S.T.A.L.K.E.R. In GPU Gems 2. Addison-Wesley, 2005.</a:t>
            </a:r>
          </a:p>
          <a:p>
            <a:pPr marL="0" indent="0">
              <a:buNone/>
            </a:pPr>
            <a:r>
              <a:rPr lang="en-US" dirty="0" smtClean="0"/>
              <a:t>[Arvo03]		</a:t>
            </a:r>
            <a:r>
              <a:rPr lang="en-US" dirty="0" err="1" smtClean="0"/>
              <a:t>Jukka</a:t>
            </a:r>
            <a:r>
              <a:rPr lang="en-US" dirty="0" smtClean="0"/>
              <a:t> </a:t>
            </a:r>
            <a:r>
              <a:rPr lang="en-US" dirty="0" err="1" smtClean="0"/>
              <a:t>Arvo</a:t>
            </a:r>
            <a:r>
              <a:rPr lang="en-US" dirty="0" smtClean="0"/>
              <a:t> and </a:t>
            </a:r>
            <a:r>
              <a:rPr lang="en-US" dirty="0" err="1" smtClean="0"/>
              <a:t>Timo</a:t>
            </a:r>
            <a:r>
              <a:rPr lang="en-US" dirty="0" smtClean="0"/>
              <a:t> </a:t>
            </a:r>
            <a:r>
              <a:rPr lang="en-US" dirty="0" err="1" smtClean="0"/>
              <a:t>Aila</a:t>
            </a:r>
            <a:r>
              <a:rPr lang="en-US" dirty="0" smtClean="0"/>
              <a:t>. Optimized shadow mapping using the stencil buffer.  JGT, 8(3):23–32, 2003.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[Harada12]	</a:t>
            </a:r>
            <a:r>
              <a:rPr lang="en-US" dirty="0"/>
              <a:t>A 2.5D culling for forward+. In </a:t>
            </a:r>
            <a:r>
              <a:rPr lang="en-US" dirty="0" smtClean="0"/>
              <a:t>SIGGRAPH  Asia </a:t>
            </a:r>
            <a:r>
              <a:rPr lang="en-US" dirty="0"/>
              <a:t>2012 Technical Briefs, ACM, 18:1–18:4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[Lauritzen12]	Andrew </a:t>
            </a:r>
            <a:r>
              <a:rPr lang="en-US" dirty="0" err="1" smtClean="0"/>
              <a:t>Lauritzen</a:t>
            </a:r>
            <a:r>
              <a:rPr lang="en-US" dirty="0" smtClean="0"/>
              <a:t>, Intersecting Lights with </a:t>
            </a:r>
            <a:r>
              <a:rPr lang="en-US" dirty="0"/>
              <a:t>Pixels, In </a:t>
            </a:r>
            <a:r>
              <a:rPr lang="en-US" dirty="0" smtClean="0"/>
              <a:t>SIGGRAPH 2012 Courses, </a:t>
            </a:r>
            <a:r>
              <a:rPr lang="sv-SE" dirty="0" err="1" smtClean="0"/>
              <a:t>Beyond</a:t>
            </a:r>
            <a:r>
              <a:rPr lang="sv-SE" dirty="0" smtClean="0"/>
              <a:t> </a:t>
            </a:r>
            <a:r>
              <a:rPr lang="sv-SE" dirty="0" err="1" smtClean="0"/>
              <a:t>Programmable</a:t>
            </a:r>
            <a:r>
              <a:rPr lang="sv-SE" dirty="0" smtClean="0"/>
              <a:t> </a:t>
            </a:r>
            <a:r>
              <a:rPr lang="sv-SE" dirty="0" err="1" smtClean="0"/>
              <a:t>Shading</a:t>
            </a:r>
            <a:r>
              <a:rPr lang="sv-SE" dirty="0" smtClean="0"/>
              <a:t>, 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[Ferrier11]	Alex Ferrier </a:t>
            </a:r>
            <a:r>
              <a:rPr lang="en-AU" dirty="0"/>
              <a:t>and </a:t>
            </a:r>
            <a:r>
              <a:rPr lang="en-AU" dirty="0" smtClean="0"/>
              <a:t>Christina Coffin, Deferred </a:t>
            </a:r>
            <a:r>
              <a:rPr lang="en-AU" dirty="0"/>
              <a:t>shading techniques using frostbite in  "Battlefield 3" </a:t>
            </a:r>
            <a:r>
              <a:rPr lang="en-AU" dirty="0" smtClean="0"/>
              <a:t>and </a:t>
            </a:r>
            <a:r>
              <a:rPr lang="en-AU" dirty="0"/>
              <a:t>"Need for Speed the Run</a:t>
            </a:r>
            <a:r>
              <a:rPr lang="en-AU" dirty="0" smtClean="0"/>
              <a:t>“</a:t>
            </a:r>
            <a:r>
              <a:rPr lang="en-AU" dirty="0"/>
              <a:t>, </a:t>
            </a:r>
            <a:r>
              <a:rPr lang="sv-SE" dirty="0"/>
              <a:t>SIGGRAPH 2011 Talks</a:t>
            </a:r>
            <a:endParaRPr lang="en-AU" dirty="0" smtClean="0"/>
          </a:p>
          <a:p>
            <a:pPr marL="0" indent="0">
              <a:buNone/>
            </a:pPr>
            <a:r>
              <a:rPr lang="en-US" dirty="0" smtClean="0"/>
              <a:t>[Sintorn14]	</a:t>
            </a:r>
            <a:r>
              <a:rPr lang="sv-SE" dirty="0" smtClean="0"/>
              <a:t>Erik </a:t>
            </a:r>
            <a:r>
              <a:rPr lang="sv-SE" dirty="0" err="1" smtClean="0"/>
              <a:t>Sintorn</a:t>
            </a:r>
            <a:r>
              <a:rPr lang="sv-SE" dirty="0" smtClean="0"/>
              <a:t> , Viktor Kämpe , Ola Olsson and Ulf Assarsson, </a:t>
            </a:r>
            <a:r>
              <a:rPr lang="en-US" dirty="0"/>
              <a:t>Per-Triangle Shadow Volumes Using a View-Sample Cluster </a:t>
            </a:r>
            <a:r>
              <a:rPr lang="en-US" dirty="0" smtClean="0"/>
              <a:t>Hierarchy, I3D 2014</a:t>
            </a:r>
            <a:endParaRPr lang="en-US" dirty="0"/>
          </a:p>
          <a:p>
            <a:pPr marL="0" indent="0">
              <a:buNone/>
            </a:pPr>
            <a:r>
              <a:rPr lang="en-AU" dirty="0" smtClean="0"/>
              <a:t>[Trebilco07]	Damian </a:t>
            </a:r>
            <a:r>
              <a:rPr lang="en-AU" dirty="0" err="1" smtClean="0"/>
              <a:t>Trebilco</a:t>
            </a:r>
            <a:r>
              <a:rPr lang="en-AU" dirty="0" smtClean="0"/>
              <a:t>, 2007 (</a:t>
            </a:r>
            <a:r>
              <a:rPr lang="en-AU" dirty="0" err="1" smtClean="0"/>
              <a:t>Shader</a:t>
            </a:r>
            <a:r>
              <a:rPr lang="en-AU" dirty="0" smtClean="0"/>
              <a:t> X7 2009</a:t>
            </a:r>
            <a:r>
              <a:rPr lang="en-AU" dirty="0"/>
              <a:t>), GitHub: </a:t>
            </a:r>
            <a:r>
              <a:rPr lang="en-AU" dirty="0">
                <a:hlinkClick r:id="rId5"/>
              </a:rPr>
              <a:t>https://</a:t>
            </a:r>
            <a:r>
              <a:rPr lang="en-AU" dirty="0" smtClean="0">
                <a:hlinkClick r:id="rId5"/>
              </a:rPr>
              <a:t>github.com/dtrebilco/lightindexed-deferredrender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Papers / Slides / Demo implementation with source: </a:t>
            </a:r>
            <a:r>
              <a:rPr lang="sv-SE" dirty="0" smtClean="0">
                <a:hlinkClick r:id="rId6"/>
              </a:rPr>
              <a:t>http://www.cse.chalmers.se/~olaolss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580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Further </a:t>
            </a:r>
            <a:r>
              <a:rPr lang="en-AU" dirty="0" smtClean="0"/>
              <a:t>reading.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AU" dirty="0" smtClean="0"/>
              <a:t>[1]	My own publications and demos. </a:t>
            </a:r>
            <a:r>
              <a:rPr lang="en-AU" dirty="0" smtClean="0">
                <a:hlinkClick r:id="rId3"/>
              </a:rPr>
              <a:t>http://www.cse.chalmers.se/~olaolss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[2]	Forward+ related info, Harada et al.	</a:t>
            </a:r>
            <a:r>
              <a:rPr lang="en-AU" dirty="0" smtClean="0">
                <a:hlinkClick r:id="rId4"/>
              </a:rPr>
              <a:t>http://scholar.google.com/citations?user=4R7xOcsAAAAJ&amp;hl=en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r>
              <a:rPr lang="en-AU" dirty="0" smtClean="0"/>
              <a:t>[3]	</a:t>
            </a:r>
            <a:r>
              <a:rPr lang="en-AU" dirty="0" err="1" smtClean="0"/>
              <a:t>Karras</a:t>
            </a:r>
            <a:r>
              <a:rPr lang="en-AU" dirty="0" smtClean="0"/>
              <a:t> et </a:t>
            </a:r>
            <a:r>
              <a:rPr lang="en-AU" dirty="0" err="1" smtClean="0"/>
              <a:t>Aila</a:t>
            </a:r>
            <a:r>
              <a:rPr lang="en-AU" dirty="0" smtClean="0"/>
              <a:t>, HPG 2013, Fast Parallel Construction of  High-Quality Bounding Volume Hierarchies</a:t>
            </a:r>
          </a:p>
          <a:p>
            <a:pPr marL="0" indent="0">
              <a:buNone/>
            </a:pPr>
            <a:r>
              <a:rPr lang="en-AU" dirty="0" smtClean="0"/>
              <a:t>[4]	OpenGL extension registry, </a:t>
            </a:r>
            <a:r>
              <a:rPr lang="en-AU" dirty="0" err="1" smtClean="0"/>
              <a:t>ARB_sparse_texture</a:t>
            </a:r>
            <a:r>
              <a:rPr lang="en-AU" dirty="0" smtClean="0"/>
              <a:t>, </a:t>
            </a:r>
            <a:r>
              <a:rPr lang="en-AU" dirty="0" err="1" smtClean="0"/>
              <a:t>ARB_bindless_texture</a:t>
            </a:r>
            <a:r>
              <a:rPr lang="en-AU" dirty="0" smtClean="0"/>
              <a:t>, 	</a:t>
            </a:r>
            <a:r>
              <a:rPr lang="en-AU" dirty="0" err="1" smtClean="0"/>
              <a:t>AMD_gcn_shader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[5]	</a:t>
            </a:r>
            <a:r>
              <a:rPr lang="en-AU" dirty="0" err="1" smtClean="0"/>
              <a:t>Coombes</a:t>
            </a:r>
            <a:r>
              <a:rPr lang="en-AU" dirty="0" smtClean="0"/>
              <a:t>, GDC 2014, </a:t>
            </a:r>
            <a:r>
              <a:rPr lang="en-US" dirty="0" smtClean="0"/>
              <a:t>Taking Advantage of DirectX11.2 Tiled Resources</a:t>
            </a:r>
          </a:p>
          <a:p>
            <a:pPr marL="0" indent="0">
              <a:buNone/>
            </a:pPr>
            <a:r>
              <a:rPr lang="en-US" dirty="0" smtClean="0"/>
              <a:t>[6]	Forsyth, GDC 2004, Multiple Shadow </a:t>
            </a:r>
            <a:r>
              <a:rPr lang="en-US" dirty="0" err="1" smtClean="0"/>
              <a:t>frustra</a:t>
            </a:r>
            <a:r>
              <a:rPr lang="en-US" dirty="0" smtClean="0"/>
              <a:t>.	</a:t>
            </a:r>
            <a:r>
              <a:rPr lang="en-US" dirty="0" smtClean="0">
                <a:hlinkClick r:id="rId5"/>
              </a:rPr>
              <a:t>http://home.comcast.net/~tom_forsyth/papers/shadowbuffer_pseudocode.html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[7]	HOLL</a:t>
            </a:r>
            <a:r>
              <a:rPr lang="sv-SE" dirty="0" smtClean="0"/>
              <a:t>Ä</a:t>
            </a:r>
            <a:r>
              <a:rPr lang="en-US" dirty="0" smtClean="0"/>
              <a:t>NDER, M., RITSCHEL, T., EISEMANN, E., AND BOUBEKEUR, T. 2011. 	</a:t>
            </a:r>
            <a:r>
              <a:rPr lang="en-US" dirty="0" err="1" smtClean="0"/>
              <a:t>ManyLoDs</a:t>
            </a:r>
            <a:r>
              <a:rPr lang="en-US" dirty="0" smtClean="0"/>
              <a:t>: parallel 	many-view </a:t>
            </a:r>
            <a:r>
              <a:rPr lang="en-US" dirty="0" err="1" smtClean="0"/>
              <a:t>levelof</a:t>
            </a:r>
            <a:r>
              <a:rPr lang="en-US" dirty="0" smtClean="0"/>
              <a:t>- detail selection for real-time global illumination. Computer Graphics Forum 30, 4, 1233–1240.</a:t>
            </a:r>
          </a:p>
          <a:p>
            <a:pPr marL="0" indent="0">
              <a:buNone/>
            </a:pPr>
            <a:r>
              <a:rPr lang="en-US" dirty="0" smtClean="0"/>
              <a:t>[8]	Wolfgang St</a:t>
            </a:r>
            <a:r>
              <a:rPr lang="sv-SE" dirty="0" smtClean="0"/>
              <a:t>ü</a:t>
            </a:r>
            <a:r>
              <a:rPr lang="en-US" dirty="0" err="1" smtClean="0"/>
              <a:t>rzlinger</a:t>
            </a:r>
            <a:r>
              <a:rPr lang="en-US" dirty="0" smtClean="0"/>
              <a:t> and </a:t>
            </a:r>
            <a:r>
              <a:rPr lang="en-US" dirty="0" err="1" smtClean="0"/>
              <a:t>Rui</a:t>
            </a:r>
            <a:r>
              <a:rPr lang="en-US" dirty="0" smtClean="0"/>
              <a:t> Bastos. Interactive rendering of globally illuminated	glossy scenes. In Proc. 	of the </a:t>
            </a:r>
            <a:r>
              <a:rPr lang="en-US" dirty="0" err="1" smtClean="0"/>
              <a:t>Eurographics</a:t>
            </a:r>
            <a:r>
              <a:rPr lang="en-US" dirty="0" smtClean="0"/>
              <a:t> Workshop on Rendering Techniques ’97, pages 93–102. Springer-</a:t>
            </a:r>
            <a:r>
              <a:rPr lang="en-US" dirty="0" err="1" smtClean="0"/>
              <a:t>Verlag</a:t>
            </a:r>
            <a:r>
              <a:rPr lang="en-US" dirty="0" smtClean="0"/>
              <a:t>, 1997.</a:t>
            </a:r>
          </a:p>
          <a:p>
            <a:pPr marL="0" indent="0">
              <a:buNone/>
            </a:pPr>
            <a:r>
              <a:rPr lang="en-AU" dirty="0" smtClean="0"/>
              <a:t>[9]	Carsten </a:t>
            </a:r>
            <a:r>
              <a:rPr lang="en-AU" dirty="0" err="1" smtClean="0"/>
              <a:t>Dachsbacher</a:t>
            </a:r>
            <a:r>
              <a:rPr lang="en-AU" dirty="0" smtClean="0"/>
              <a:t> and Marc </a:t>
            </a:r>
            <a:r>
              <a:rPr lang="en-AU" dirty="0" err="1" smtClean="0"/>
              <a:t>Stamminger</a:t>
            </a:r>
            <a:r>
              <a:rPr lang="en-AU" dirty="0" smtClean="0"/>
              <a:t>. Splatting indirect illumination. In Proc. I3D ’06, page 93–100. ACM, 2006.</a:t>
            </a:r>
          </a:p>
          <a:p>
            <a:pPr marL="0" indent="0">
              <a:buNone/>
            </a:pPr>
            <a:r>
              <a:rPr lang="en-AU" dirty="0" smtClean="0"/>
              <a:t>[10]	LEFOHN, A. E., SENGUPTA, S., AND OWENS, J. D. 2007. Resolution-matched shadow maps. ACM Trans. Graph. 26, 4 (Oct.).</a:t>
            </a:r>
          </a:p>
          <a:p>
            <a:pPr marL="0" indent="0">
              <a:buNone/>
            </a:pPr>
            <a:r>
              <a:rPr lang="en-US" dirty="0" smtClean="0"/>
              <a:t>[11]	G. King and W. Newhall, “Efficient omnidirectional shadow maps,” in ShaderX3: Advanced Rendering with DirectX and OpenGL</a:t>
            </a:r>
          </a:p>
          <a:p>
            <a:pPr marL="0" indent="0">
              <a:buNone/>
            </a:pPr>
            <a:r>
              <a:rPr lang="en-US" dirty="0" smtClean="0"/>
              <a:t>[12]	VALIENT, M., 2014. Taking </a:t>
            </a:r>
            <a:r>
              <a:rPr lang="en-US" dirty="0" err="1" smtClean="0"/>
              <a:t>killzone</a:t>
            </a:r>
            <a:r>
              <a:rPr lang="en-US" dirty="0" smtClean="0"/>
              <a:t> shadow fall image quality into the next generation. Game Developers 	Conference.</a:t>
            </a:r>
          </a:p>
          <a:p>
            <a:pPr marL="0" indent="0">
              <a:buNone/>
            </a:pPr>
            <a:r>
              <a:rPr lang="en-US" dirty="0"/>
              <a:t>[</a:t>
            </a:r>
            <a:r>
              <a:rPr lang="en-US" dirty="0" smtClean="0"/>
              <a:t>K</a:t>
            </a:r>
            <a:r>
              <a:rPr lang="sv-SE" dirty="0" err="1" smtClean="0"/>
              <a:t>ämpe</a:t>
            </a:r>
            <a:r>
              <a:rPr lang="en-US" dirty="0" smtClean="0"/>
              <a:t>15]  KÄMPE, V., SINTORN, E., AND ASSARSSON, U. 2015. Fast, memory-efficient construction of </a:t>
            </a:r>
            <a:r>
              <a:rPr lang="en-US" dirty="0" err="1" smtClean="0"/>
              <a:t>voxelized</a:t>
            </a:r>
            <a:r>
              <a:rPr lang="en-US" dirty="0" smtClean="0"/>
              <a:t> 	shadows. In Proc. I3D ‘15.</a:t>
            </a:r>
          </a:p>
          <a:p>
            <a:pPr marL="0" indent="0">
              <a:buNone/>
            </a:pPr>
            <a:r>
              <a:rPr lang="en-US" dirty="0" smtClean="0"/>
              <a:t>[14]	SINTORN, E., KÄMPE, V., OLSSON, O., AND ASSARSSON, U. 2014. Compact precomputed </a:t>
            </a:r>
            <a:r>
              <a:rPr lang="en-US" dirty="0" err="1" smtClean="0"/>
              <a:t>voxelized</a:t>
            </a:r>
            <a:r>
              <a:rPr lang="en-US" dirty="0" smtClean="0"/>
              <a:t> 	shadows. ACM </a:t>
            </a:r>
            <a:r>
              <a:rPr lang="en-US" dirty="0" err="1" smtClean="0"/>
              <a:t>Trans.Graph</a:t>
            </a:r>
            <a:r>
              <a:rPr lang="en-US" dirty="0" smtClean="0"/>
              <a:t>. 33, 4 (July), 150:1–150:8.</a:t>
            </a:r>
          </a:p>
        </p:txBody>
      </p:sp>
    </p:spTree>
    <p:extLst>
      <p:ext uri="{BB962C8B-B14F-4D97-AF65-F5344CB8AC3E}">
        <p14:creationId xmlns:p14="http://schemas.microsoft.com/office/powerpoint/2010/main" val="27338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Shadow Maps? (Oh why?)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 smtClean="0"/>
              <a:t>De-facto standard</a:t>
            </a:r>
          </a:p>
          <a:p>
            <a:pPr lvl="1"/>
            <a:r>
              <a:rPr lang="en-AU" dirty="0" smtClean="0"/>
              <a:t>Despite everything…</a:t>
            </a:r>
          </a:p>
          <a:p>
            <a:r>
              <a:rPr lang="en-AU" dirty="0" smtClean="0"/>
              <a:t>Shadows have high coherency.</a:t>
            </a:r>
          </a:p>
          <a:p>
            <a:r>
              <a:rPr lang="en-AU" dirty="0" smtClean="0"/>
              <a:t>Increased flexibility in HW/APIs.</a:t>
            </a:r>
          </a:p>
          <a:p>
            <a:r>
              <a:rPr lang="en-AU" dirty="0" smtClean="0"/>
              <a:t>Scaling no worse than other techniques.</a:t>
            </a:r>
          </a:p>
          <a:p>
            <a:r>
              <a:rPr lang="en-AU" dirty="0" smtClean="0"/>
              <a:t>Cube shadow maps available</a:t>
            </a:r>
          </a:p>
          <a:p>
            <a:r>
              <a:rPr lang="en-AU" dirty="0" smtClean="0"/>
              <a:t>Ray tracing / Shadow volumes / </a:t>
            </a:r>
            <a:r>
              <a:rPr lang="en-AU" dirty="0" err="1" smtClean="0"/>
              <a:t>Etc</a:t>
            </a:r>
            <a:r>
              <a:rPr lang="en-AU" dirty="0" smtClean="0"/>
              <a:t>?</a:t>
            </a:r>
          </a:p>
          <a:p>
            <a:pPr lvl="1"/>
            <a:r>
              <a:rPr lang="en-AU" dirty="0" smtClean="0"/>
              <a:t>Not dynamic.</a:t>
            </a:r>
          </a:p>
          <a:p>
            <a:pPr lvl="1"/>
            <a:r>
              <a:rPr lang="en-AU" dirty="0" smtClean="0"/>
              <a:t>Too slow.</a:t>
            </a:r>
          </a:p>
          <a:p>
            <a:pPr lvl="1"/>
            <a:r>
              <a:rPr lang="en-AU" dirty="0" smtClean="0"/>
              <a:t>Unfilterable.</a:t>
            </a:r>
          </a:p>
        </p:txBody>
      </p:sp>
    </p:spTree>
    <p:extLst>
      <p:ext uri="{BB962C8B-B14F-4D97-AF65-F5344CB8AC3E}">
        <p14:creationId xmlns:p14="http://schemas.microsoft.com/office/powerpoint/2010/main" val="41055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Solution 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AU" dirty="0" smtClean="0"/>
              <a:t>Which lights cast shadows?</a:t>
            </a:r>
          </a:p>
          <a:p>
            <a:pPr marL="385763" indent="-385763">
              <a:buFont typeface="+mj-lt"/>
              <a:buAutoNum type="arabicPeriod"/>
            </a:pPr>
            <a:r>
              <a:rPr lang="en-AU" dirty="0" smtClean="0"/>
              <a:t>Required resolution for </a:t>
            </a:r>
            <a:r>
              <a:rPr lang="en-AU" dirty="0" smtClean="0">
                <a:effectLst>
                  <a:glow rad="622300">
                    <a:schemeClr val="tx2">
                      <a:alpha val="47000"/>
                    </a:schemeClr>
                  </a:glow>
                </a:effectLst>
              </a:rPr>
              <a:t>each shadow map?</a:t>
            </a:r>
          </a:p>
          <a:p>
            <a:pPr marL="385763" indent="-385763">
              <a:buFont typeface="+mj-lt"/>
              <a:buAutoNum type="arabicPeriod"/>
            </a:pPr>
            <a:r>
              <a:rPr lang="en-AU" dirty="0" smtClean="0"/>
              <a:t>Manage shadow map memory.</a:t>
            </a:r>
          </a:p>
          <a:p>
            <a:pPr marL="385763" indent="-385763">
              <a:buFont typeface="+mj-lt"/>
              <a:buAutoNum type="arabicPeriod"/>
            </a:pPr>
            <a:r>
              <a:rPr lang="en-AU" dirty="0" smtClean="0"/>
              <a:t>Cull shadow-casting geometry.</a:t>
            </a:r>
          </a:p>
          <a:p>
            <a:pPr marL="385763" indent="-385763">
              <a:buFont typeface="+mj-lt"/>
              <a:buAutoNum type="arabicPeriod"/>
            </a:pPr>
            <a:r>
              <a:rPr lang="en-AU" dirty="0" smtClean="0"/>
              <a:t>Draw shadow maps.</a:t>
            </a:r>
          </a:p>
          <a:p>
            <a:pPr marL="385763" indent="-385763">
              <a:buFont typeface="+mj-lt"/>
              <a:buAutoNum type="arabicPeriod"/>
            </a:pPr>
            <a:r>
              <a:rPr lang="en-AU" dirty="0" smtClean="0"/>
              <a:t>Shade scene.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52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63" y="1929993"/>
            <a:ext cx="2195756" cy="283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Shadows</a:t>
            </a:r>
            <a:r>
              <a:rPr lang="sv-SE" dirty="0"/>
              <a:t> for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 smtClean="0"/>
              <a:t>lights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 smtClean="0"/>
              <a:t>Paper from I3D 2014 + TVCG 2015</a:t>
            </a:r>
          </a:p>
          <a:p>
            <a:pPr lvl="1"/>
            <a:r>
              <a:rPr lang="en-AU" dirty="0" smtClean="0"/>
              <a:t>“(More) Efficient Virtual Shadow Maps for Many Lights”.</a:t>
            </a:r>
          </a:p>
          <a:p>
            <a:r>
              <a:rPr lang="en-AU" dirty="0" smtClean="0"/>
              <a:t>Builds on Clustered Shading</a:t>
            </a:r>
          </a:p>
          <a:p>
            <a:r>
              <a:rPr lang="en-AU" dirty="0" smtClean="0"/>
              <a:t>Adds support for shadows</a:t>
            </a:r>
          </a:p>
          <a:p>
            <a:pPr lvl="1"/>
            <a:r>
              <a:rPr lang="en-AU" dirty="0" smtClean="0"/>
              <a:t>Hundreds in, real-time</a:t>
            </a:r>
          </a:p>
          <a:p>
            <a:pPr lvl="2"/>
            <a:r>
              <a:rPr lang="en-AU" dirty="0" smtClean="0"/>
              <a:t>Well, research-real-time at least.</a:t>
            </a:r>
          </a:p>
          <a:p>
            <a:pPr lvl="1"/>
            <a:r>
              <a:rPr lang="en-AU" dirty="0" smtClean="0"/>
              <a:t>High &amp; Consistent quality</a:t>
            </a:r>
          </a:p>
          <a:p>
            <a:pPr lvl="1"/>
            <a:r>
              <a:rPr lang="en-AU" dirty="0" smtClean="0"/>
              <a:t>Efficient culling</a:t>
            </a:r>
          </a:p>
          <a:p>
            <a:pPr lvl="1"/>
            <a:r>
              <a:rPr lang="en-AU" dirty="0" smtClean="0"/>
              <a:t>Virtual/Sparse texture use case</a:t>
            </a:r>
          </a:p>
        </p:txBody>
      </p:sp>
    </p:spTree>
    <p:extLst>
      <p:ext uri="{BB962C8B-B14F-4D97-AF65-F5344CB8AC3E}">
        <p14:creationId xmlns:p14="http://schemas.microsoft.com/office/powerpoint/2010/main" val="18524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Solution 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/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Clustered Shading Key Features</a:t>
            </a:r>
            <a:endParaRPr lang="sv-SE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Clusters</a:t>
            </a:r>
          </a:p>
          <a:p>
            <a:pPr lvl="1"/>
            <a:r>
              <a:rPr lang="en-AU" dirty="0" smtClean="0"/>
              <a:t>Proxy for visible geometry</a:t>
            </a:r>
          </a:p>
          <a:p>
            <a:pPr lvl="2"/>
            <a:r>
              <a:rPr lang="en-AU" dirty="0" smtClean="0"/>
              <a:t>Bounds view samples</a:t>
            </a:r>
          </a:p>
          <a:p>
            <a:pPr lvl="3"/>
            <a:r>
              <a:rPr lang="en-AU" dirty="0" smtClean="0"/>
              <a:t>3D boxes</a:t>
            </a:r>
          </a:p>
          <a:p>
            <a:pPr lvl="2"/>
            <a:r>
              <a:rPr lang="en-AU" dirty="0" smtClean="0"/>
              <a:t>Orders of magnitudes </a:t>
            </a:r>
            <a:br>
              <a:rPr lang="en-AU" dirty="0" smtClean="0"/>
            </a:br>
            <a:r>
              <a:rPr lang="en-AU" dirty="0" smtClean="0"/>
              <a:t>fewer</a:t>
            </a:r>
          </a:p>
          <a:p>
            <a:pPr lvl="1"/>
            <a:r>
              <a:rPr lang="en-AU" dirty="0" smtClean="0"/>
              <a:t>Cluster/Light Pairs</a:t>
            </a:r>
          </a:p>
          <a:p>
            <a:pPr lvl="2"/>
            <a:r>
              <a:rPr lang="en-AU" dirty="0" smtClean="0"/>
              <a:t>Links clusters and lights</a:t>
            </a:r>
          </a:p>
          <a:p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4451231" y="1005554"/>
            <a:ext cx="4658264" cy="3440030"/>
            <a:chOff x="4171950" y="1254726"/>
            <a:chExt cx="3563372" cy="2631475"/>
          </a:xfrm>
        </p:grpSpPr>
        <p:sp>
          <p:nvSpPr>
            <p:cNvPr id="156" name="Freeform 155"/>
            <p:cNvSpPr/>
            <p:nvPr/>
          </p:nvSpPr>
          <p:spPr>
            <a:xfrm>
              <a:off x="6698803" y="1918598"/>
              <a:ext cx="433091" cy="1560333"/>
            </a:xfrm>
            <a:custGeom>
              <a:avLst/>
              <a:gdLst>
                <a:gd name="connsiteX0" fmla="*/ 0 w 1323975"/>
                <a:gd name="connsiteY0" fmla="*/ 0 h 833437"/>
                <a:gd name="connsiteX1" fmla="*/ 1323975 w 1323975"/>
                <a:gd name="connsiteY1" fmla="*/ 0 h 833437"/>
                <a:gd name="connsiteX2" fmla="*/ 1319213 w 1323975"/>
                <a:gd name="connsiteY2" fmla="*/ 833437 h 833437"/>
                <a:gd name="connsiteX3" fmla="*/ 14288 w 1323975"/>
                <a:gd name="connsiteY3" fmla="*/ 581025 h 833437"/>
                <a:gd name="connsiteX4" fmla="*/ 0 w 1323975"/>
                <a:gd name="connsiteY4" fmla="*/ 0 h 833437"/>
                <a:gd name="connsiteX0" fmla="*/ 1587 w 1309687"/>
                <a:gd name="connsiteY0" fmla="*/ 0 h 833437"/>
                <a:gd name="connsiteX1" fmla="*/ 1309687 w 1309687"/>
                <a:gd name="connsiteY1" fmla="*/ 0 h 833437"/>
                <a:gd name="connsiteX2" fmla="*/ 1304925 w 1309687"/>
                <a:gd name="connsiteY2" fmla="*/ 833437 h 833437"/>
                <a:gd name="connsiteX3" fmla="*/ 0 w 1309687"/>
                <a:gd name="connsiteY3" fmla="*/ 581025 h 833437"/>
                <a:gd name="connsiteX4" fmla="*/ 1587 w 1309687"/>
                <a:gd name="connsiteY4" fmla="*/ 0 h 833437"/>
                <a:gd name="connsiteX0" fmla="*/ 1951037 w 3259137"/>
                <a:gd name="connsiteY0" fmla="*/ 0 h 833437"/>
                <a:gd name="connsiteX1" fmla="*/ 3259137 w 3259137"/>
                <a:gd name="connsiteY1" fmla="*/ 0 h 833437"/>
                <a:gd name="connsiteX2" fmla="*/ 3254375 w 3259137"/>
                <a:gd name="connsiteY2" fmla="*/ 833437 h 833437"/>
                <a:gd name="connsiteX3" fmla="*/ 0 w 3259137"/>
                <a:gd name="connsiteY3" fmla="*/ 174625 h 833437"/>
                <a:gd name="connsiteX4" fmla="*/ 1951037 w 3259137"/>
                <a:gd name="connsiteY4" fmla="*/ 0 h 833437"/>
                <a:gd name="connsiteX0" fmla="*/ 0 w 3263900"/>
                <a:gd name="connsiteY0" fmla="*/ 19050 h 833437"/>
                <a:gd name="connsiteX1" fmla="*/ 3263900 w 3263900"/>
                <a:gd name="connsiteY1" fmla="*/ 0 h 833437"/>
                <a:gd name="connsiteX2" fmla="*/ 3259138 w 3263900"/>
                <a:gd name="connsiteY2" fmla="*/ 833437 h 833437"/>
                <a:gd name="connsiteX3" fmla="*/ 4763 w 3263900"/>
                <a:gd name="connsiteY3" fmla="*/ 174625 h 833437"/>
                <a:gd name="connsiteX4" fmla="*/ 0 w 3263900"/>
                <a:gd name="connsiteY4" fmla="*/ 19050 h 833437"/>
                <a:gd name="connsiteX0" fmla="*/ 4762 w 3259137"/>
                <a:gd name="connsiteY0" fmla="*/ 9525 h 833437"/>
                <a:gd name="connsiteX1" fmla="*/ 3259137 w 3259137"/>
                <a:gd name="connsiteY1" fmla="*/ 0 h 833437"/>
                <a:gd name="connsiteX2" fmla="*/ 3254375 w 3259137"/>
                <a:gd name="connsiteY2" fmla="*/ 833437 h 833437"/>
                <a:gd name="connsiteX3" fmla="*/ 0 w 3259137"/>
                <a:gd name="connsiteY3" fmla="*/ 174625 h 833437"/>
                <a:gd name="connsiteX4" fmla="*/ 4762 w 3259137"/>
                <a:gd name="connsiteY4" fmla="*/ 9525 h 833437"/>
                <a:gd name="connsiteX0" fmla="*/ 26584 w 3280959"/>
                <a:gd name="connsiteY0" fmla="*/ 9525 h 833437"/>
                <a:gd name="connsiteX1" fmla="*/ 3280959 w 3280959"/>
                <a:gd name="connsiteY1" fmla="*/ 0 h 833437"/>
                <a:gd name="connsiteX2" fmla="*/ 3276197 w 3280959"/>
                <a:gd name="connsiteY2" fmla="*/ 833437 h 833437"/>
                <a:gd name="connsiteX3" fmla="*/ 0 w 3280959"/>
                <a:gd name="connsiteY3" fmla="*/ 682421 h 833437"/>
                <a:gd name="connsiteX4" fmla="*/ 26584 w 3280959"/>
                <a:gd name="connsiteY4" fmla="*/ 9525 h 833437"/>
                <a:gd name="connsiteX0" fmla="*/ 4757 w 3280959"/>
                <a:gd name="connsiteY0" fmla="*/ 0 h 1100683"/>
                <a:gd name="connsiteX1" fmla="*/ 3280959 w 3280959"/>
                <a:gd name="connsiteY1" fmla="*/ 267246 h 1100683"/>
                <a:gd name="connsiteX2" fmla="*/ 3276197 w 3280959"/>
                <a:gd name="connsiteY2" fmla="*/ 1100683 h 1100683"/>
                <a:gd name="connsiteX3" fmla="*/ 0 w 3280959"/>
                <a:gd name="connsiteY3" fmla="*/ 949667 h 1100683"/>
                <a:gd name="connsiteX4" fmla="*/ 4757 w 3280959"/>
                <a:gd name="connsiteY4" fmla="*/ 0 h 1100683"/>
                <a:gd name="connsiteX0" fmla="*/ 4757 w 3310058"/>
                <a:gd name="connsiteY0" fmla="*/ 144480 h 1245163"/>
                <a:gd name="connsiteX1" fmla="*/ 3310058 w 3310058"/>
                <a:gd name="connsiteY1" fmla="*/ 0 h 1245163"/>
                <a:gd name="connsiteX2" fmla="*/ 3276197 w 3310058"/>
                <a:gd name="connsiteY2" fmla="*/ 1245163 h 1245163"/>
                <a:gd name="connsiteX3" fmla="*/ 0 w 3310058"/>
                <a:gd name="connsiteY3" fmla="*/ 1094147 h 1245163"/>
                <a:gd name="connsiteX4" fmla="*/ 4757 w 3310058"/>
                <a:gd name="connsiteY4" fmla="*/ 144480 h 1245163"/>
                <a:gd name="connsiteX0" fmla="*/ 62956 w 3310058"/>
                <a:gd name="connsiteY0" fmla="*/ 77384 h 1245163"/>
                <a:gd name="connsiteX1" fmla="*/ 3310058 w 3310058"/>
                <a:gd name="connsiteY1" fmla="*/ 0 h 1245163"/>
                <a:gd name="connsiteX2" fmla="*/ 3276197 w 3310058"/>
                <a:gd name="connsiteY2" fmla="*/ 1245163 h 1245163"/>
                <a:gd name="connsiteX3" fmla="*/ 0 w 3310058"/>
                <a:gd name="connsiteY3" fmla="*/ 1094147 h 1245163"/>
                <a:gd name="connsiteX4" fmla="*/ 62956 w 3310058"/>
                <a:gd name="connsiteY4" fmla="*/ 77384 h 1245163"/>
                <a:gd name="connsiteX0" fmla="*/ 62956 w 3310058"/>
                <a:gd name="connsiteY0" fmla="*/ 77384 h 1236509"/>
                <a:gd name="connsiteX1" fmla="*/ 3310058 w 3310058"/>
                <a:gd name="connsiteY1" fmla="*/ 0 h 1236509"/>
                <a:gd name="connsiteX2" fmla="*/ 3299789 w 3310058"/>
                <a:gd name="connsiteY2" fmla="*/ 1236509 h 1236509"/>
                <a:gd name="connsiteX3" fmla="*/ 0 w 3310058"/>
                <a:gd name="connsiteY3" fmla="*/ 1094147 h 1236509"/>
                <a:gd name="connsiteX4" fmla="*/ 62956 w 3310058"/>
                <a:gd name="connsiteY4" fmla="*/ 77384 h 1236509"/>
                <a:gd name="connsiteX0" fmla="*/ 39362 w 3310058"/>
                <a:gd name="connsiteY0" fmla="*/ 71203 h 1236509"/>
                <a:gd name="connsiteX1" fmla="*/ 3310058 w 3310058"/>
                <a:gd name="connsiteY1" fmla="*/ 0 h 1236509"/>
                <a:gd name="connsiteX2" fmla="*/ 3299789 w 3310058"/>
                <a:gd name="connsiteY2" fmla="*/ 1236509 h 1236509"/>
                <a:gd name="connsiteX3" fmla="*/ 0 w 3310058"/>
                <a:gd name="connsiteY3" fmla="*/ 1094147 h 1236509"/>
                <a:gd name="connsiteX4" fmla="*/ 39362 w 3310058"/>
                <a:gd name="connsiteY4" fmla="*/ 71203 h 1236509"/>
                <a:gd name="connsiteX0" fmla="*/ 39362 w 3310058"/>
                <a:gd name="connsiteY0" fmla="*/ 71203 h 1236509"/>
                <a:gd name="connsiteX1" fmla="*/ 3310058 w 3310058"/>
                <a:gd name="connsiteY1" fmla="*/ 0 h 1236509"/>
                <a:gd name="connsiteX2" fmla="*/ 3299789 w 3310058"/>
                <a:gd name="connsiteY2" fmla="*/ 1236509 h 1236509"/>
                <a:gd name="connsiteX3" fmla="*/ 0 w 3310058"/>
                <a:gd name="connsiteY3" fmla="*/ 1094147 h 1236509"/>
                <a:gd name="connsiteX4" fmla="*/ 39362 w 3310058"/>
                <a:gd name="connsiteY4" fmla="*/ 71203 h 1236509"/>
                <a:gd name="connsiteX0" fmla="*/ 3973 w 3274669"/>
                <a:gd name="connsiteY0" fmla="*/ 71203 h 1236509"/>
                <a:gd name="connsiteX1" fmla="*/ 3274669 w 3274669"/>
                <a:gd name="connsiteY1" fmla="*/ 0 h 1236509"/>
                <a:gd name="connsiteX2" fmla="*/ 3264400 w 3274669"/>
                <a:gd name="connsiteY2" fmla="*/ 1236509 h 1236509"/>
                <a:gd name="connsiteX3" fmla="*/ 0 w 3274669"/>
                <a:gd name="connsiteY3" fmla="*/ 1094147 h 1236509"/>
                <a:gd name="connsiteX4" fmla="*/ 3973 w 3274669"/>
                <a:gd name="connsiteY4" fmla="*/ 71203 h 1236509"/>
                <a:gd name="connsiteX0" fmla="*/ 3973 w 3274669"/>
                <a:gd name="connsiteY0" fmla="*/ 71203 h 1236509"/>
                <a:gd name="connsiteX1" fmla="*/ 3274669 w 3274669"/>
                <a:gd name="connsiteY1" fmla="*/ 0 h 1236509"/>
                <a:gd name="connsiteX2" fmla="*/ 3264400 w 3274669"/>
                <a:gd name="connsiteY2" fmla="*/ 1236509 h 1236509"/>
                <a:gd name="connsiteX3" fmla="*/ 0 w 3274669"/>
                <a:gd name="connsiteY3" fmla="*/ 1094147 h 1236509"/>
                <a:gd name="connsiteX4" fmla="*/ 3973 w 3274669"/>
                <a:gd name="connsiteY4" fmla="*/ 71203 h 123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4669" h="1236509">
                  <a:moveTo>
                    <a:pt x="3973" y="71203"/>
                  </a:moveTo>
                  <a:lnTo>
                    <a:pt x="3274669" y="0"/>
                  </a:lnTo>
                  <a:cubicBezTo>
                    <a:pt x="3273082" y="277812"/>
                    <a:pt x="3265987" y="958697"/>
                    <a:pt x="3264400" y="1236509"/>
                  </a:cubicBezTo>
                  <a:lnTo>
                    <a:pt x="0" y="1094147"/>
                  </a:lnTo>
                  <a:cubicBezTo>
                    <a:pt x="13380" y="770173"/>
                    <a:pt x="2387" y="387759"/>
                    <a:pt x="3973" y="7120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B5CC">
                    <a:shade val="47500"/>
                    <a:satMod val="137000"/>
                  </a:srgbClr>
                </a:gs>
                <a:gs pos="55000">
                  <a:srgbClr val="60B5CC">
                    <a:shade val="69000"/>
                    <a:satMod val="137000"/>
                  </a:srgbClr>
                </a:gs>
                <a:gs pos="100000">
                  <a:srgbClr val="60B5CC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ysClr val="window" lastClr="FFFFFF"/>
                </a:solidFill>
                <a:latin typeface="Corbel"/>
                <a:ea typeface="+mn-ea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7132737" y="1295869"/>
              <a:ext cx="264821" cy="626312"/>
            </a:xfrm>
            <a:custGeom>
              <a:avLst/>
              <a:gdLst>
                <a:gd name="connsiteX0" fmla="*/ 0 w 1040607"/>
                <a:gd name="connsiteY0" fmla="*/ 416719 h 683419"/>
                <a:gd name="connsiteX1" fmla="*/ 1040607 w 1040607"/>
                <a:gd name="connsiteY1" fmla="*/ 0 h 683419"/>
                <a:gd name="connsiteX2" fmla="*/ 1040607 w 1040607"/>
                <a:gd name="connsiteY2" fmla="*/ 473869 h 683419"/>
                <a:gd name="connsiteX3" fmla="*/ 4763 w 1040607"/>
                <a:gd name="connsiteY3" fmla="*/ 683419 h 683419"/>
                <a:gd name="connsiteX4" fmla="*/ 0 w 1040607"/>
                <a:gd name="connsiteY4" fmla="*/ 416719 h 683419"/>
                <a:gd name="connsiteX0" fmla="*/ 0 w 1106916"/>
                <a:gd name="connsiteY0" fmla="*/ 62182 h 683419"/>
                <a:gd name="connsiteX1" fmla="*/ 1106916 w 1106916"/>
                <a:gd name="connsiteY1" fmla="*/ 0 h 683419"/>
                <a:gd name="connsiteX2" fmla="*/ 1106916 w 1106916"/>
                <a:gd name="connsiteY2" fmla="*/ 473869 h 683419"/>
                <a:gd name="connsiteX3" fmla="*/ 71072 w 1106916"/>
                <a:gd name="connsiteY3" fmla="*/ 683419 h 683419"/>
                <a:gd name="connsiteX4" fmla="*/ 0 w 1106916"/>
                <a:gd name="connsiteY4" fmla="*/ 62182 h 683419"/>
                <a:gd name="connsiteX0" fmla="*/ 0 w 1151121"/>
                <a:gd name="connsiteY0" fmla="*/ 62182 h 683419"/>
                <a:gd name="connsiteX1" fmla="*/ 1106916 w 1151121"/>
                <a:gd name="connsiteY1" fmla="*/ 0 h 683419"/>
                <a:gd name="connsiteX2" fmla="*/ 1151121 w 1151121"/>
                <a:gd name="connsiteY2" fmla="*/ 666332 h 683419"/>
                <a:gd name="connsiteX3" fmla="*/ 71072 w 1151121"/>
                <a:gd name="connsiteY3" fmla="*/ 683419 h 683419"/>
                <a:gd name="connsiteX4" fmla="*/ 0 w 1151121"/>
                <a:gd name="connsiteY4" fmla="*/ 62182 h 683419"/>
                <a:gd name="connsiteX0" fmla="*/ 0 w 1151121"/>
                <a:gd name="connsiteY0" fmla="*/ 62182 h 700302"/>
                <a:gd name="connsiteX1" fmla="*/ 1106916 w 1151121"/>
                <a:gd name="connsiteY1" fmla="*/ 0 h 700302"/>
                <a:gd name="connsiteX2" fmla="*/ 1151121 w 1151121"/>
                <a:gd name="connsiteY2" fmla="*/ 666332 h 700302"/>
                <a:gd name="connsiteX3" fmla="*/ 71071 w 1151121"/>
                <a:gd name="connsiteY3" fmla="*/ 700302 h 700302"/>
                <a:gd name="connsiteX4" fmla="*/ 0 w 1151121"/>
                <a:gd name="connsiteY4" fmla="*/ 62182 h 700302"/>
                <a:gd name="connsiteX0" fmla="*/ 0 w 1151121"/>
                <a:gd name="connsiteY0" fmla="*/ 62182 h 700302"/>
                <a:gd name="connsiteX1" fmla="*/ 1106916 w 1151121"/>
                <a:gd name="connsiteY1" fmla="*/ 0 h 700302"/>
                <a:gd name="connsiteX2" fmla="*/ 1151121 w 1151121"/>
                <a:gd name="connsiteY2" fmla="*/ 666332 h 700302"/>
                <a:gd name="connsiteX3" fmla="*/ 247889 w 1151121"/>
                <a:gd name="connsiteY3" fmla="*/ 700302 h 700302"/>
                <a:gd name="connsiteX4" fmla="*/ 0 w 1151121"/>
                <a:gd name="connsiteY4" fmla="*/ 62182 h 700302"/>
                <a:gd name="connsiteX0" fmla="*/ 0 w 907998"/>
                <a:gd name="connsiteY0" fmla="*/ 45300 h 700302"/>
                <a:gd name="connsiteX1" fmla="*/ 863793 w 907998"/>
                <a:gd name="connsiteY1" fmla="*/ 0 h 700302"/>
                <a:gd name="connsiteX2" fmla="*/ 907998 w 907998"/>
                <a:gd name="connsiteY2" fmla="*/ 666332 h 700302"/>
                <a:gd name="connsiteX3" fmla="*/ 4766 w 907998"/>
                <a:gd name="connsiteY3" fmla="*/ 700302 h 700302"/>
                <a:gd name="connsiteX4" fmla="*/ 0 w 907998"/>
                <a:gd name="connsiteY4" fmla="*/ 45300 h 700302"/>
                <a:gd name="connsiteX0" fmla="*/ 8392 w 903383"/>
                <a:gd name="connsiteY0" fmla="*/ 135341 h 700302"/>
                <a:gd name="connsiteX1" fmla="*/ 859178 w 903383"/>
                <a:gd name="connsiteY1" fmla="*/ 0 h 700302"/>
                <a:gd name="connsiteX2" fmla="*/ 903383 w 903383"/>
                <a:gd name="connsiteY2" fmla="*/ 666332 h 700302"/>
                <a:gd name="connsiteX3" fmla="*/ 151 w 903383"/>
                <a:gd name="connsiteY3" fmla="*/ 700302 h 700302"/>
                <a:gd name="connsiteX4" fmla="*/ 8392 w 903383"/>
                <a:gd name="connsiteY4" fmla="*/ 135341 h 700302"/>
                <a:gd name="connsiteX0" fmla="*/ 8392 w 903383"/>
                <a:gd name="connsiteY0" fmla="*/ 135341 h 736318"/>
                <a:gd name="connsiteX1" fmla="*/ 859178 w 903383"/>
                <a:gd name="connsiteY1" fmla="*/ 0 h 736318"/>
                <a:gd name="connsiteX2" fmla="*/ 903383 w 903383"/>
                <a:gd name="connsiteY2" fmla="*/ 666332 h 736318"/>
                <a:gd name="connsiteX3" fmla="*/ 152 w 903383"/>
                <a:gd name="connsiteY3" fmla="*/ 736318 h 736318"/>
                <a:gd name="connsiteX4" fmla="*/ 8392 w 903383"/>
                <a:gd name="connsiteY4" fmla="*/ 135341 h 736318"/>
                <a:gd name="connsiteX0" fmla="*/ 0 w 921353"/>
                <a:gd name="connsiteY0" fmla="*/ 129866 h 736318"/>
                <a:gd name="connsiteX1" fmla="*/ 877148 w 921353"/>
                <a:gd name="connsiteY1" fmla="*/ 0 h 736318"/>
                <a:gd name="connsiteX2" fmla="*/ 921353 w 921353"/>
                <a:gd name="connsiteY2" fmla="*/ 666332 h 736318"/>
                <a:gd name="connsiteX3" fmla="*/ 18122 w 921353"/>
                <a:gd name="connsiteY3" fmla="*/ 736318 h 736318"/>
                <a:gd name="connsiteX4" fmla="*/ 0 w 921353"/>
                <a:gd name="connsiteY4" fmla="*/ 129866 h 736318"/>
                <a:gd name="connsiteX0" fmla="*/ 0 w 921353"/>
                <a:gd name="connsiteY0" fmla="*/ 126216 h 732668"/>
                <a:gd name="connsiteX1" fmla="*/ 892965 w 921353"/>
                <a:gd name="connsiteY1" fmla="*/ 0 h 732668"/>
                <a:gd name="connsiteX2" fmla="*/ 921353 w 921353"/>
                <a:gd name="connsiteY2" fmla="*/ 662682 h 732668"/>
                <a:gd name="connsiteX3" fmla="*/ 18122 w 921353"/>
                <a:gd name="connsiteY3" fmla="*/ 732668 h 732668"/>
                <a:gd name="connsiteX4" fmla="*/ 0 w 921353"/>
                <a:gd name="connsiteY4" fmla="*/ 126216 h 732668"/>
                <a:gd name="connsiteX0" fmla="*/ 0 w 894989"/>
                <a:gd name="connsiteY0" fmla="*/ 126216 h 732668"/>
                <a:gd name="connsiteX1" fmla="*/ 892965 w 894989"/>
                <a:gd name="connsiteY1" fmla="*/ 0 h 732668"/>
                <a:gd name="connsiteX2" fmla="*/ 894989 w 894989"/>
                <a:gd name="connsiteY2" fmla="*/ 669982 h 732668"/>
                <a:gd name="connsiteX3" fmla="*/ 18122 w 894989"/>
                <a:gd name="connsiteY3" fmla="*/ 732668 h 732668"/>
                <a:gd name="connsiteX4" fmla="*/ 0 w 894989"/>
                <a:gd name="connsiteY4" fmla="*/ 126216 h 732668"/>
                <a:gd name="connsiteX0" fmla="*/ 0 w 894989"/>
                <a:gd name="connsiteY0" fmla="*/ 126216 h 732668"/>
                <a:gd name="connsiteX1" fmla="*/ 892965 w 894989"/>
                <a:gd name="connsiteY1" fmla="*/ 0 h 732668"/>
                <a:gd name="connsiteX2" fmla="*/ 894989 w 894989"/>
                <a:gd name="connsiteY2" fmla="*/ 669982 h 732668"/>
                <a:gd name="connsiteX3" fmla="*/ 2305 w 894989"/>
                <a:gd name="connsiteY3" fmla="*/ 732668 h 732668"/>
                <a:gd name="connsiteX4" fmla="*/ 0 w 894989"/>
                <a:gd name="connsiteY4" fmla="*/ 126216 h 73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89" h="732668">
                  <a:moveTo>
                    <a:pt x="0" y="126216"/>
                  </a:moveTo>
                  <a:lnTo>
                    <a:pt x="892965" y="0"/>
                  </a:lnTo>
                  <a:cubicBezTo>
                    <a:pt x="893640" y="223327"/>
                    <a:pt x="894314" y="446655"/>
                    <a:pt x="894989" y="669982"/>
                  </a:cubicBezTo>
                  <a:lnTo>
                    <a:pt x="2305" y="732668"/>
                  </a:lnTo>
                  <a:cubicBezTo>
                    <a:pt x="717" y="643768"/>
                    <a:pt x="1588" y="215116"/>
                    <a:pt x="0" y="126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60B5CC">
                    <a:shade val="47500"/>
                    <a:satMod val="137000"/>
                  </a:srgbClr>
                </a:gs>
                <a:gs pos="55000">
                  <a:srgbClr val="60B5CC">
                    <a:shade val="69000"/>
                    <a:satMod val="137000"/>
                  </a:srgbClr>
                </a:gs>
                <a:gs pos="100000">
                  <a:srgbClr val="60B5CC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Corbel"/>
                <a:ea typeface="+mn-ea"/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>
            <a:xfrm rot="16200000" flipH="1">
              <a:off x="4887934" y="2796182"/>
              <a:ext cx="349254" cy="0"/>
            </a:xfrm>
            <a:prstGeom prst="line">
              <a:avLst/>
            </a:prstGeom>
            <a:noFill/>
            <a:ln w="19050" cap="rnd" cmpd="sng" algn="ctr">
              <a:solidFill>
                <a:srgbClr val="E66C7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>
            <a:xfrm rot="5400000">
              <a:off x="4866272" y="2439618"/>
              <a:ext cx="390147" cy="48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>
            <a:xfrm flipV="1">
              <a:off x="5061588" y="1292267"/>
              <a:ext cx="2338001" cy="95251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>
            <a:xfrm>
              <a:off x="5061588" y="2634450"/>
              <a:ext cx="2338001" cy="95251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>
            <a:xfrm rot="5400000">
              <a:off x="6252238" y="2439619"/>
              <a:ext cx="2294701" cy="96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>
            <a:xfrm flipV="1">
              <a:off x="5061600" y="1866672"/>
              <a:ext cx="2340871" cy="470483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>
            <a:xfrm flipV="1">
              <a:off x="5064486" y="2441649"/>
              <a:ext cx="2591989" cy="0"/>
            </a:xfrm>
            <a:prstGeom prst="line">
              <a:avLst/>
            </a:prstGeom>
            <a:noFill/>
            <a:ln w="19050" cap="rnd" cmpd="sng" algn="ctr">
              <a:solidFill>
                <a:srgbClr val="60B5CC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>
            <a:xfrm>
              <a:off x="5061600" y="2530545"/>
              <a:ext cx="2337985" cy="47625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>
            <a:xfrm>
              <a:off x="4585327" y="2440419"/>
              <a:ext cx="477234" cy="19442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>
            <a:xfrm flipV="1">
              <a:off x="4582457" y="2239014"/>
              <a:ext cx="493293" cy="20097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>
            <a:xfrm>
              <a:off x="4589674" y="2441649"/>
              <a:ext cx="471926" cy="0"/>
            </a:xfrm>
            <a:prstGeom prst="line">
              <a:avLst/>
            </a:prstGeom>
            <a:noFill/>
            <a:ln w="19050" cap="rnd" cmpd="sng" algn="ctr">
              <a:solidFill>
                <a:srgbClr val="60B5CC">
                  <a:lumMod val="75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7377012" y="2172828"/>
              <a:ext cx="307777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-Z</a:t>
              </a:r>
              <a:endParaRPr lang="en-US" sz="1350" kern="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5062123" y="2028965"/>
              <a:ext cx="439" cy="410654"/>
            </a:xfrm>
            <a:prstGeom prst="line">
              <a:avLst/>
            </a:prstGeom>
            <a:noFill/>
            <a:ln w="19050" cap="rnd" cmpd="sng" algn="ctr">
              <a:solidFill>
                <a:srgbClr val="60B5CC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71" name="TextBox 170"/>
            <p:cNvSpPr txBox="1"/>
            <p:nvPr/>
          </p:nvSpPr>
          <p:spPr>
            <a:xfrm>
              <a:off x="4931807" y="1811202"/>
              <a:ext cx="258084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Y</a:t>
              </a:r>
              <a:endParaRPr lang="en-US" sz="1350" kern="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572927" y="2707542"/>
              <a:ext cx="510148" cy="502062"/>
            </a:xfrm>
            <a:prstGeom prst="rect">
              <a:avLst/>
            </a:prstGeom>
            <a:noFill/>
          </p:spPr>
          <p:txBody>
            <a:bodyPr wrap="squar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Near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337777" y="3393968"/>
              <a:ext cx="397545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Far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771665" y="1952728"/>
              <a:ext cx="330231" cy="1301309"/>
            </a:xfrm>
            <a:custGeom>
              <a:avLst/>
              <a:gdLst>
                <a:gd name="connsiteX0" fmla="*/ 615992 w 1952398"/>
                <a:gd name="connsiteY0" fmla="*/ 0 h 1397000"/>
                <a:gd name="connsiteX1" fmla="*/ 1047792 w 1952398"/>
                <a:gd name="connsiteY1" fmla="*/ 127000 h 1397000"/>
                <a:gd name="connsiteX2" fmla="*/ 1193842 w 1952398"/>
                <a:gd name="connsiteY2" fmla="*/ 273050 h 1397000"/>
                <a:gd name="connsiteX3" fmla="*/ 1047792 w 1952398"/>
                <a:gd name="connsiteY3" fmla="*/ 552450 h 1397000"/>
                <a:gd name="connsiteX4" fmla="*/ 1949492 w 1952398"/>
                <a:gd name="connsiteY4" fmla="*/ 793750 h 1397000"/>
                <a:gd name="connsiteX5" fmla="*/ 698542 w 1952398"/>
                <a:gd name="connsiteY5" fmla="*/ 1155700 h 1397000"/>
                <a:gd name="connsiteX6" fmla="*/ 190542 w 1952398"/>
                <a:gd name="connsiteY6" fmla="*/ 1282700 h 1397000"/>
                <a:gd name="connsiteX7" fmla="*/ 42 w 1952398"/>
                <a:gd name="connsiteY7" fmla="*/ 1352550 h 1397000"/>
                <a:gd name="connsiteX8" fmla="*/ 171492 w 1952398"/>
                <a:gd name="connsiteY8" fmla="*/ 1397000 h 1397000"/>
                <a:gd name="connsiteX0" fmla="*/ 615956 w 1952362"/>
                <a:gd name="connsiteY0" fmla="*/ 0 h 1930400"/>
                <a:gd name="connsiteX1" fmla="*/ 1047756 w 1952362"/>
                <a:gd name="connsiteY1" fmla="*/ 127000 h 1930400"/>
                <a:gd name="connsiteX2" fmla="*/ 1193806 w 1952362"/>
                <a:gd name="connsiteY2" fmla="*/ 273050 h 1930400"/>
                <a:gd name="connsiteX3" fmla="*/ 1047756 w 1952362"/>
                <a:gd name="connsiteY3" fmla="*/ 552450 h 1930400"/>
                <a:gd name="connsiteX4" fmla="*/ 1949456 w 1952362"/>
                <a:gd name="connsiteY4" fmla="*/ 793750 h 1930400"/>
                <a:gd name="connsiteX5" fmla="*/ 698506 w 1952362"/>
                <a:gd name="connsiteY5" fmla="*/ 1155700 h 1930400"/>
                <a:gd name="connsiteX6" fmla="*/ 190506 w 1952362"/>
                <a:gd name="connsiteY6" fmla="*/ 1282700 h 1930400"/>
                <a:gd name="connsiteX7" fmla="*/ 6 w 1952362"/>
                <a:gd name="connsiteY7" fmla="*/ 1352550 h 1930400"/>
                <a:gd name="connsiteX8" fmla="*/ 1314456 w 1952362"/>
                <a:gd name="connsiteY8" fmla="*/ 1930400 h 1930400"/>
                <a:gd name="connsiteX0" fmla="*/ 442994 w 1779400"/>
                <a:gd name="connsiteY0" fmla="*/ 0 h 1930400"/>
                <a:gd name="connsiteX1" fmla="*/ 874794 w 1779400"/>
                <a:gd name="connsiteY1" fmla="*/ 127000 h 1930400"/>
                <a:gd name="connsiteX2" fmla="*/ 1020844 w 1779400"/>
                <a:gd name="connsiteY2" fmla="*/ 273050 h 1930400"/>
                <a:gd name="connsiteX3" fmla="*/ 874794 w 1779400"/>
                <a:gd name="connsiteY3" fmla="*/ 552450 h 1930400"/>
                <a:gd name="connsiteX4" fmla="*/ 1776494 w 1779400"/>
                <a:gd name="connsiteY4" fmla="*/ 793750 h 1930400"/>
                <a:gd name="connsiteX5" fmla="*/ 525544 w 1779400"/>
                <a:gd name="connsiteY5" fmla="*/ 1155700 h 1930400"/>
                <a:gd name="connsiteX6" fmla="*/ 17544 w 1779400"/>
                <a:gd name="connsiteY6" fmla="*/ 1282700 h 1930400"/>
                <a:gd name="connsiteX7" fmla="*/ 1097044 w 1779400"/>
                <a:gd name="connsiteY7" fmla="*/ 1543050 h 1930400"/>
                <a:gd name="connsiteX8" fmla="*/ 1141494 w 1779400"/>
                <a:gd name="connsiteY8" fmla="*/ 1930400 h 1930400"/>
                <a:gd name="connsiteX0" fmla="*/ 0 w 1336406"/>
                <a:gd name="connsiteY0" fmla="*/ 0 h 1930400"/>
                <a:gd name="connsiteX1" fmla="*/ 431800 w 1336406"/>
                <a:gd name="connsiteY1" fmla="*/ 127000 h 1930400"/>
                <a:gd name="connsiteX2" fmla="*/ 577850 w 1336406"/>
                <a:gd name="connsiteY2" fmla="*/ 273050 h 1930400"/>
                <a:gd name="connsiteX3" fmla="*/ 431800 w 1336406"/>
                <a:gd name="connsiteY3" fmla="*/ 552450 h 1930400"/>
                <a:gd name="connsiteX4" fmla="*/ 1333500 w 1336406"/>
                <a:gd name="connsiteY4" fmla="*/ 793750 h 1930400"/>
                <a:gd name="connsiteX5" fmla="*/ 82550 w 1336406"/>
                <a:gd name="connsiteY5" fmla="*/ 1155700 h 1930400"/>
                <a:gd name="connsiteX6" fmla="*/ 806450 w 1336406"/>
                <a:gd name="connsiteY6" fmla="*/ 1371600 h 1930400"/>
                <a:gd name="connsiteX7" fmla="*/ 654050 w 1336406"/>
                <a:gd name="connsiteY7" fmla="*/ 1543050 h 1930400"/>
                <a:gd name="connsiteX8" fmla="*/ 698500 w 1336406"/>
                <a:gd name="connsiteY8" fmla="*/ 1930400 h 1930400"/>
                <a:gd name="connsiteX0" fmla="*/ 0 w 1353274"/>
                <a:gd name="connsiteY0" fmla="*/ 0 h 1930400"/>
                <a:gd name="connsiteX1" fmla="*/ 431800 w 1353274"/>
                <a:gd name="connsiteY1" fmla="*/ 127000 h 1930400"/>
                <a:gd name="connsiteX2" fmla="*/ 577850 w 1353274"/>
                <a:gd name="connsiteY2" fmla="*/ 273050 h 1930400"/>
                <a:gd name="connsiteX3" fmla="*/ 431800 w 1353274"/>
                <a:gd name="connsiteY3" fmla="*/ 552450 h 1930400"/>
                <a:gd name="connsiteX4" fmla="*/ 1333500 w 1353274"/>
                <a:gd name="connsiteY4" fmla="*/ 793750 h 1930400"/>
                <a:gd name="connsiteX5" fmla="*/ 1035050 w 1353274"/>
                <a:gd name="connsiteY5" fmla="*/ 1104900 h 1930400"/>
                <a:gd name="connsiteX6" fmla="*/ 806450 w 1353274"/>
                <a:gd name="connsiteY6" fmla="*/ 1371600 h 1930400"/>
                <a:gd name="connsiteX7" fmla="*/ 654050 w 1353274"/>
                <a:gd name="connsiteY7" fmla="*/ 1543050 h 1930400"/>
                <a:gd name="connsiteX8" fmla="*/ 698500 w 1353274"/>
                <a:gd name="connsiteY8" fmla="*/ 1930400 h 1930400"/>
                <a:gd name="connsiteX0" fmla="*/ 0 w 1370969"/>
                <a:gd name="connsiteY0" fmla="*/ 0 h 1930400"/>
                <a:gd name="connsiteX1" fmla="*/ 431800 w 1370969"/>
                <a:gd name="connsiteY1" fmla="*/ 127000 h 1930400"/>
                <a:gd name="connsiteX2" fmla="*/ 577850 w 1370969"/>
                <a:gd name="connsiteY2" fmla="*/ 273050 h 1930400"/>
                <a:gd name="connsiteX3" fmla="*/ 1282700 w 1370969"/>
                <a:gd name="connsiteY3" fmla="*/ 514350 h 1930400"/>
                <a:gd name="connsiteX4" fmla="*/ 1333500 w 1370969"/>
                <a:gd name="connsiteY4" fmla="*/ 793750 h 1930400"/>
                <a:gd name="connsiteX5" fmla="*/ 1035050 w 1370969"/>
                <a:gd name="connsiteY5" fmla="*/ 1104900 h 1930400"/>
                <a:gd name="connsiteX6" fmla="*/ 806450 w 1370969"/>
                <a:gd name="connsiteY6" fmla="*/ 1371600 h 1930400"/>
                <a:gd name="connsiteX7" fmla="*/ 654050 w 1370969"/>
                <a:gd name="connsiteY7" fmla="*/ 1543050 h 1930400"/>
                <a:gd name="connsiteX8" fmla="*/ 698500 w 1370969"/>
                <a:gd name="connsiteY8" fmla="*/ 1930400 h 1930400"/>
                <a:gd name="connsiteX0" fmla="*/ 0 w 1346417"/>
                <a:gd name="connsiteY0" fmla="*/ 0 h 1930400"/>
                <a:gd name="connsiteX1" fmla="*/ 431800 w 1346417"/>
                <a:gd name="connsiteY1" fmla="*/ 127000 h 1930400"/>
                <a:gd name="connsiteX2" fmla="*/ 1193800 w 1346417"/>
                <a:gd name="connsiteY2" fmla="*/ 273050 h 1930400"/>
                <a:gd name="connsiteX3" fmla="*/ 1282700 w 1346417"/>
                <a:gd name="connsiteY3" fmla="*/ 514350 h 1930400"/>
                <a:gd name="connsiteX4" fmla="*/ 1333500 w 1346417"/>
                <a:gd name="connsiteY4" fmla="*/ 793750 h 1930400"/>
                <a:gd name="connsiteX5" fmla="*/ 1035050 w 1346417"/>
                <a:gd name="connsiteY5" fmla="*/ 1104900 h 1930400"/>
                <a:gd name="connsiteX6" fmla="*/ 806450 w 1346417"/>
                <a:gd name="connsiteY6" fmla="*/ 1371600 h 1930400"/>
                <a:gd name="connsiteX7" fmla="*/ 654050 w 1346417"/>
                <a:gd name="connsiteY7" fmla="*/ 1543050 h 1930400"/>
                <a:gd name="connsiteX8" fmla="*/ 698500 w 1346417"/>
                <a:gd name="connsiteY8" fmla="*/ 1930400 h 1930400"/>
                <a:gd name="connsiteX0" fmla="*/ 0 w 1346417"/>
                <a:gd name="connsiteY0" fmla="*/ 13658 h 1944058"/>
                <a:gd name="connsiteX1" fmla="*/ 1066800 w 1346417"/>
                <a:gd name="connsiteY1" fmla="*/ 13658 h 1944058"/>
                <a:gd name="connsiteX2" fmla="*/ 1193800 w 1346417"/>
                <a:gd name="connsiteY2" fmla="*/ 286708 h 1944058"/>
                <a:gd name="connsiteX3" fmla="*/ 1282700 w 1346417"/>
                <a:gd name="connsiteY3" fmla="*/ 528008 h 1944058"/>
                <a:gd name="connsiteX4" fmla="*/ 1333500 w 1346417"/>
                <a:gd name="connsiteY4" fmla="*/ 807408 h 1944058"/>
                <a:gd name="connsiteX5" fmla="*/ 1035050 w 1346417"/>
                <a:gd name="connsiteY5" fmla="*/ 1118558 h 1944058"/>
                <a:gd name="connsiteX6" fmla="*/ 806450 w 1346417"/>
                <a:gd name="connsiteY6" fmla="*/ 1385258 h 1944058"/>
                <a:gd name="connsiteX7" fmla="*/ 654050 w 1346417"/>
                <a:gd name="connsiteY7" fmla="*/ 1556708 h 1944058"/>
                <a:gd name="connsiteX8" fmla="*/ 698500 w 1346417"/>
                <a:gd name="connsiteY8" fmla="*/ 1944058 h 1944058"/>
                <a:gd name="connsiteX0" fmla="*/ 0 w 1346417"/>
                <a:gd name="connsiteY0" fmla="*/ 157014 h 2087414"/>
                <a:gd name="connsiteX1" fmla="*/ 1085850 w 1346417"/>
                <a:gd name="connsiteY1" fmla="*/ 0 h 2087414"/>
                <a:gd name="connsiteX2" fmla="*/ 1066800 w 1346417"/>
                <a:gd name="connsiteY2" fmla="*/ 157014 h 2087414"/>
                <a:gd name="connsiteX3" fmla="*/ 1193800 w 1346417"/>
                <a:gd name="connsiteY3" fmla="*/ 430064 h 2087414"/>
                <a:gd name="connsiteX4" fmla="*/ 1282700 w 1346417"/>
                <a:gd name="connsiteY4" fmla="*/ 671364 h 2087414"/>
                <a:gd name="connsiteX5" fmla="*/ 1333500 w 1346417"/>
                <a:gd name="connsiteY5" fmla="*/ 950764 h 2087414"/>
                <a:gd name="connsiteX6" fmla="*/ 1035050 w 1346417"/>
                <a:gd name="connsiteY6" fmla="*/ 1261914 h 2087414"/>
                <a:gd name="connsiteX7" fmla="*/ 806450 w 1346417"/>
                <a:gd name="connsiteY7" fmla="*/ 1528614 h 2087414"/>
                <a:gd name="connsiteX8" fmla="*/ 654050 w 1346417"/>
                <a:gd name="connsiteY8" fmla="*/ 1700064 h 2087414"/>
                <a:gd name="connsiteX9" fmla="*/ 698500 w 1346417"/>
                <a:gd name="connsiteY9" fmla="*/ 2087414 h 2087414"/>
                <a:gd name="connsiteX0" fmla="*/ 0 w 1355693"/>
                <a:gd name="connsiteY0" fmla="*/ 256034 h 2186434"/>
                <a:gd name="connsiteX1" fmla="*/ 1320800 w 1355693"/>
                <a:gd name="connsiteY1" fmla="*/ 3770 h 2186434"/>
                <a:gd name="connsiteX2" fmla="*/ 1085850 w 1355693"/>
                <a:gd name="connsiteY2" fmla="*/ 99020 h 2186434"/>
                <a:gd name="connsiteX3" fmla="*/ 1066800 w 1355693"/>
                <a:gd name="connsiteY3" fmla="*/ 256034 h 2186434"/>
                <a:gd name="connsiteX4" fmla="*/ 1193800 w 1355693"/>
                <a:gd name="connsiteY4" fmla="*/ 529084 h 2186434"/>
                <a:gd name="connsiteX5" fmla="*/ 1282700 w 1355693"/>
                <a:gd name="connsiteY5" fmla="*/ 770384 h 2186434"/>
                <a:gd name="connsiteX6" fmla="*/ 1333500 w 1355693"/>
                <a:gd name="connsiteY6" fmla="*/ 1049784 h 2186434"/>
                <a:gd name="connsiteX7" fmla="*/ 1035050 w 1355693"/>
                <a:gd name="connsiteY7" fmla="*/ 1360934 h 2186434"/>
                <a:gd name="connsiteX8" fmla="*/ 806450 w 1355693"/>
                <a:gd name="connsiteY8" fmla="*/ 1627634 h 2186434"/>
                <a:gd name="connsiteX9" fmla="*/ 654050 w 1355693"/>
                <a:gd name="connsiteY9" fmla="*/ 1799084 h 2186434"/>
                <a:gd name="connsiteX10" fmla="*/ 698500 w 1355693"/>
                <a:gd name="connsiteY10" fmla="*/ 2186434 h 2186434"/>
                <a:gd name="connsiteX0" fmla="*/ 0 w 1355693"/>
                <a:gd name="connsiteY0" fmla="*/ 256034 h 2186434"/>
                <a:gd name="connsiteX1" fmla="*/ 1320800 w 1355693"/>
                <a:gd name="connsiteY1" fmla="*/ 3770 h 2186434"/>
                <a:gd name="connsiteX2" fmla="*/ 1085850 w 1355693"/>
                <a:gd name="connsiteY2" fmla="*/ 99020 h 2186434"/>
                <a:gd name="connsiteX3" fmla="*/ 1143000 w 1355693"/>
                <a:gd name="connsiteY3" fmla="*/ 408434 h 2186434"/>
                <a:gd name="connsiteX4" fmla="*/ 1193800 w 1355693"/>
                <a:gd name="connsiteY4" fmla="*/ 529084 h 2186434"/>
                <a:gd name="connsiteX5" fmla="*/ 1282700 w 1355693"/>
                <a:gd name="connsiteY5" fmla="*/ 770384 h 2186434"/>
                <a:gd name="connsiteX6" fmla="*/ 1333500 w 1355693"/>
                <a:gd name="connsiteY6" fmla="*/ 1049784 h 2186434"/>
                <a:gd name="connsiteX7" fmla="*/ 1035050 w 1355693"/>
                <a:gd name="connsiteY7" fmla="*/ 1360934 h 2186434"/>
                <a:gd name="connsiteX8" fmla="*/ 806450 w 1355693"/>
                <a:gd name="connsiteY8" fmla="*/ 1627634 h 2186434"/>
                <a:gd name="connsiteX9" fmla="*/ 654050 w 1355693"/>
                <a:gd name="connsiteY9" fmla="*/ 1799084 h 2186434"/>
                <a:gd name="connsiteX10" fmla="*/ 698500 w 1355693"/>
                <a:gd name="connsiteY10" fmla="*/ 2186434 h 2186434"/>
                <a:gd name="connsiteX0" fmla="*/ 0 w 1361245"/>
                <a:gd name="connsiteY0" fmla="*/ 254217 h 2184617"/>
                <a:gd name="connsiteX1" fmla="*/ 1320800 w 1361245"/>
                <a:gd name="connsiteY1" fmla="*/ 1953 h 2184617"/>
                <a:gd name="connsiteX2" fmla="*/ 1181100 w 1361245"/>
                <a:gd name="connsiteY2" fmla="*/ 224203 h 2184617"/>
                <a:gd name="connsiteX3" fmla="*/ 1143000 w 1361245"/>
                <a:gd name="connsiteY3" fmla="*/ 406617 h 2184617"/>
                <a:gd name="connsiteX4" fmla="*/ 1193800 w 1361245"/>
                <a:gd name="connsiteY4" fmla="*/ 527267 h 2184617"/>
                <a:gd name="connsiteX5" fmla="*/ 1282700 w 1361245"/>
                <a:gd name="connsiteY5" fmla="*/ 768567 h 2184617"/>
                <a:gd name="connsiteX6" fmla="*/ 1333500 w 1361245"/>
                <a:gd name="connsiteY6" fmla="*/ 1047967 h 2184617"/>
                <a:gd name="connsiteX7" fmla="*/ 1035050 w 1361245"/>
                <a:gd name="connsiteY7" fmla="*/ 1359117 h 2184617"/>
                <a:gd name="connsiteX8" fmla="*/ 806450 w 1361245"/>
                <a:gd name="connsiteY8" fmla="*/ 1625817 h 2184617"/>
                <a:gd name="connsiteX9" fmla="*/ 654050 w 1361245"/>
                <a:gd name="connsiteY9" fmla="*/ 1797267 h 2184617"/>
                <a:gd name="connsiteX10" fmla="*/ 698500 w 1361245"/>
                <a:gd name="connsiteY10" fmla="*/ 2184617 h 2184617"/>
                <a:gd name="connsiteX0" fmla="*/ 0 w 1361245"/>
                <a:gd name="connsiteY0" fmla="*/ 254217 h 2184617"/>
                <a:gd name="connsiteX1" fmla="*/ 1320800 w 1361245"/>
                <a:gd name="connsiteY1" fmla="*/ 1953 h 2184617"/>
                <a:gd name="connsiteX2" fmla="*/ 1181100 w 1361245"/>
                <a:gd name="connsiteY2" fmla="*/ 224203 h 2184617"/>
                <a:gd name="connsiteX3" fmla="*/ 1143000 w 1361245"/>
                <a:gd name="connsiteY3" fmla="*/ 406617 h 2184617"/>
                <a:gd name="connsiteX4" fmla="*/ 1193800 w 1361245"/>
                <a:gd name="connsiteY4" fmla="*/ 527267 h 2184617"/>
                <a:gd name="connsiteX5" fmla="*/ 1282700 w 1361245"/>
                <a:gd name="connsiteY5" fmla="*/ 768567 h 2184617"/>
                <a:gd name="connsiteX6" fmla="*/ 1333500 w 1361245"/>
                <a:gd name="connsiteY6" fmla="*/ 1047967 h 2184617"/>
                <a:gd name="connsiteX7" fmla="*/ 1035050 w 1361245"/>
                <a:gd name="connsiteY7" fmla="*/ 1359117 h 2184617"/>
                <a:gd name="connsiteX8" fmla="*/ 806450 w 1361245"/>
                <a:gd name="connsiteY8" fmla="*/ 1625817 h 2184617"/>
                <a:gd name="connsiteX9" fmla="*/ 654050 w 1361245"/>
                <a:gd name="connsiteY9" fmla="*/ 1797267 h 2184617"/>
                <a:gd name="connsiteX10" fmla="*/ 698500 w 1361245"/>
                <a:gd name="connsiteY10" fmla="*/ 2184617 h 2184617"/>
                <a:gd name="connsiteX0" fmla="*/ 552602 w 707347"/>
                <a:gd name="connsiteY0" fmla="*/ 19267 h 2184617"/>
                <a:gd name="connsiteX1" fmla="*/ 666902 w 707347"/>
                <a:gd name="connsiteY1" fmla="*/ 1953 h 2184617"/>
                <a:gd name="connsiteX2" fmla="*/ 527202 w 707347"/>
                <a:gd name="connsiteY2" fmla="*/ 224203 h 2184617"/>
                <a:gd name="connsiteX3" fmla="*/ 489102 w 707347"/>
                <a:gd name="connsiteY3" fmla="*/ 406617 h 2184617"/>
                <a:gd name="connsiteX4" fmla="*/ 539902 w 707347"/>
                <a:gd name="connsiteY4" fmla="*/ 527267 h 2184617"/>
                <a:gd name="connsiteX5" fmla="*/ 628802 w 707347"/>
                <a:gd name="connsiteY5" fmla="*/ 768567 h 2184617"/>
                <a:gd name="connsiteX6" fmla="*/ 679602 w 707347"/>
                <a:gd name="connsiteY6" fmla="*/ 1047967 h 2184617"/>
                <a:gd name="connsiteX7" fmla="*/ 381152 w 707347"/>
                <a:gd name="connsiteY7" fmla="*/ 1359117 h 2184617"/>
                <a:gd name="connsiteX8" fmla="*/ 152552 w 707347"/>
                <a:gd name="connsiteY8" fmla="*/ 1625817 h 2184617"/>
                <a:gd name="connsiteX9" fmla="*/ 152 w 707347"/>
                <a:gd name="connsiteY9" fmla="*/ 1797267 h 2184617"/>
                <a:gd name="connsiteX10" fmla="*/ 44602 w 707347"/>
                <a:gd name="connsiteY10" fmla="*/ 2184617 h 218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7347" h="2184617">
                  <a:moveTo>
                    <a:pt x="552602" y="19267"/>
                  </a:moveTo>
                  <a:cubicBezTo>
                    <a:pt x="555777" y="16381"/>
                    <a:pt x="485927" y="28122"/>
                    <a:pt x="666902" y="1953"/>
                  </a:cubicBezTo>
                  <a:cubicBezTo>
                    <a:pt x="847877" y="-24216"/>
                    <a:pt x="352577" y="221317"/>
                    <a:pt x="527202" y="224203"/>
                  </a:cubicBezTo>
                  <a:cubicBezTo>
                    <a:pt x="543077" y="385839"/>
                    <a:pt x="486985" y="356106"/>
                    <a:pt x="489102" y="406617"/>
                  </a:cubicBezTo>
                  <a:cubicBezTo>
                    <a:pt x="491219" y="457128"/>
                    <a:pt x="516619" y="466942"/>
                    <a:pt x="539902" y="527267"/>
                  </a:cubicBezTo>
                  <a:cubicBezTo>
                    <a:pt x="563185" y="587592"/>
                    <a:pt x="605519" y="681784"/>
                    <a:pt x="628802" y="768567"/>
                  </a:cubicBezTo>
                  <a:cubicBezTo>
                    <a:pt x="652085" y="855350"/>
                    <a:pt x="720877" y="949542"/>
                    <a:pt x="679602" y="1047967"/>
                  </a:cubicBezTo>
                  <a:cubicBezTo>
                    <a:pt x="638327" y="1146392"/>
                    <a:pt x="468994" y="1262809"/>
                    <a:pt x="381152" y="1359117"/>
                  </a:cubicBezTo>
                  <a:cubicBezTo>
                    <a:pt x="293310" y="1455425"/>
                    <a:pt x="216052" y="1552792"/>
                    <a:pt x="152552" y="1625817"/>
                  </a:cubicBezTo>
                  <a:cubicBezTo>
                    <a:pt x="89052" y="1698842"/>
                    <a:pt x="3327" y="1778217"/>
                    <a:pt x="152" y="1797267"/>
                  </a:cubicBezTo>
                  <a:cubicBezTo>
                    <a:pt x="-3023" y="1816317"/>
                    <a:pt x="44602" y="2184617"/>
                    <a:pt x="44602" y="2184617"/>
                  </a:cubicBezTo>
                </a:path>
              </a:pathLst>
            </a:custGeom>
            <a:noFill/>
            <a:ln w="38100" cap="flat" cmpd="sng" algn="ctr">
              <a:solidFill>
                <a:srgbClr val="C0504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175" name="Group 254"/>
            <p:cNvGrpSpPr/>
            <p:nvPr/>
          </p:nvGrpSpPr>
          <p:grpSpPr>
            <a:xfrm>
              <a:off x="4367381" y="2342086"/>
              <a:ext cx="182081" cy="204701"/>
              <a:chOff x="990500" y="3212804"/>
              <a:chExt cx="1145624" cy="1287952"/>
            </a:xfrm>
          </p:grpSpPr>
          <p:grpSp>
            <p:nvGrpSpPr>
              <p:cNvPr id="176" name="Group 19"/>
              <p:cNvGrpSpPr/>
              <p:nvPr/>
            </p:nvGrpSpPr>
            <p:grpSpPr>
              <a:xfrm rot="2693286">
                <a:off x="990500" y="3212804"/>
                <a:ext cx="1145624" cy="1287952"/>
                <a:chOff x="1475656" y="3586913"/>
                <a:chExt cx="1145624" cy="1170865"/>
              </a:xfrm>
            </p:grpSpPr>
            <p:sp>
              <p:nvSpPr>
                <p:cNvPr id="178" name="Arc 177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19050" cap="rnd" cmpd="sng" algn="ctr">
                  <a:solidFill>
                    <a:srgbClr val="F0AD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orbel"/>
                    <a:ea typeface="+mn-ea"/>
                  </a:endParaRPr>
                </a:p>
              </p:txBody>
            </p: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80" name="Straight Connector 179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77" name="Oval 176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Corbel"/>
                  <a:ea typeface="+mn-ea"/>
                </a:endParaRPr>
              </a:p>
            </p:txBody>
          </p:sp>
        </p:grpSp>
        <p:sp>
          <p:nvSpPr>
            <p:cNvPr id="181" name="TextBox 180"/>
            <p:cNvSpPr txBox="1"/>
            <p:nvPr/>
          </p:nvSpPr>
          <p:spPr>
            <a:xfrm>
              <a:off x="4190654" y="2455799"/>
              <a:ext cx="423193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699878" y="1578670"/>
              <a:ext cx="0" cy="1722719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5158542" y="2204257"/>
              <a:ext cx="0" cy="465009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4" name="Straight Connector 183"/>
            <p:cNvCxnSpPr/>
            <p:nvPr/>
          </p:nvCxnSpPr>
          <p:spPr>
            <a:xfrm rot="5400000">
              <a:off x="4998337" y="2436910"/>
              <a:ext cx="562850" cy="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>
            <a:xfrm rot="16200000" flipH="1">
              <a:off x="5079410" y="2438110"/>
              <a:ext cx="677815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5178507" y="2438594"/>
              <a:ext cx="819257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>
            <a:xfrm>
              <a:off x="5795475" y="1946848"/>
              <a:ext cx="0" cy="98411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>
            <a:xfrm rot="5400000">
              <a:off x="5452476" y="2439799"/>
              <a:ext cx="1187270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5626862" y="2438596"/>
              <a:ext cx="1427325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>
            <a:xfrm>
              <a:off x="7132841" y="1403845"/>
              <a:ext cx="0" cy="207030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91" name="Rectangle 190"/>
            <p:cNvSpPr/>
            <p:nvPr/>
          </p:nvSpPr>
          <p:spPr>
            <a:xfrm>
              <a:off x="7295594" y="1506911"/>
              <a:ext cx="99955" cy="130437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579882" y="1254726"/>
              <a:ext cx="97174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Geometry</a:t>
              </a:r>
              <a:endParaRPr lang="en-AU" sz="15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6081380" y="2494404"/>
              <a:ext cx="707638" cy="707638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alpha val="48000"/>
                    <a:lumMod val="0"/>
                    <a:lumOff val="100000"/>
                  </a:srgbClr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black"/>
                  </a:solidFill>
                  <a:latin typeface="Calibri"/>
                  <a:ea typeface="+mn-ea"/>
                </a:rPr>
                <a:t>L</a:t>
              </a:r>
              <a:r>
                <a:rPr lang="en-AU" sz="1350" kern="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94" name="Oval 193"/>
            <p:cNvSpPr/>
            <p:nvPr/>
          </p:nvSpPr>
          <p:spPr>
            <a:xfrm>
              <a:off x="6071340" y="1985622"/>
              <a:ext cx="707638" cy="707638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alpha val="48000"/>
                    <a:lumMod val="0"/>
                    <a:lumOff val="100000"/>
                  </a:srgb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black"/>
                  </a:solidFill>
                  <a:latin typeface="Calibri"/>
                  <a:ea typeface="+mn-ea"/>
                </a:rPr>
                <a:t>L</a:t>
              </a:r>
              <a:r>
                <a:rPr lang="en-AU" sz="1350" kern="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0</a:t>
              </a:r>
            </a:p>
          </p:txBody>
        </p:sp>
        <p:cxnSp>
          <p:nvCxnSpPr>
            <p:cNvPr id="195" name="Straight Arrow Connector 194"/>
            <p:cNvCxnSpPr>
              <a:stCxn id="192" idx="3"/>
            </p:cNvCxnSpPr>
            <p:nvPr/>
          </p:nvCxnSpPr>
          <p:spPr>
            <a:xfrm>
              <a:off x="6551623" y="1416309"/>
              <a:ext cx="798190" cy="148538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6" name="Straight Arrow Connector 195"/>
            <p:cNvCxnSpPr/>
            <p:nvPr/>
          </p:nvCxnSpPr>
          <p:spPr>
            <a:xfrm>
              <a:off x="6369976" y="1506910"/>
              <a:ext cx="660749" cy="529424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7" name="TextBox 196"/>
            <p:cNvSpPr txBox="1"/>
            <p:nvPr/>
          </p:nvSpPr>
          <p:spPr>
            <a:xfrm>
              <a:off x="4892732" y="1528347"/>
              <a:ext cx="151355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Occupied Cluster</a:t>
              </a:r>
              <a:endParaRPr lang="en-AU" sz="15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6771665" y="2094256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771665" y="2518838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2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6771665" y="3015061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3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7132841" y="1528145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0</a:t>
              </a:r>
            </a:p>
          </p:txBody>
        </p:sp>
        <p:cxnSp>
          <p:nvCxnSpPr>
            <p:cNvPr id="202" name="Straight Arrow Connector 201"/>
            <p:cNvCxnSpPr/>
            <p:nvPr/>
          </p:nvCxnSpPr>
          <p:spPr>
            <a:xfrm>
              <a:off x="5968288" y="1807855"/>
              <a:ext cx="803378" cy="286400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3" name="TextBox 202"/>
            <p:cNvSpPr txBox="1"/>
            <p:nvPr/>
          </p:nvSpPr>
          <p:spPr>
            <a:xfrm>
              <a:off x="4171950" y="3340212"/>
              <a:ext cx="1795172" cy="317396"/>
            </a:xfrm>
            <a:prstGeom prst="rect">
              <a:avLst/>
            </a:prstGeom>
            <a:noFill/>
          </p:spPr>
          <p:txBody>
            <a:bodyPr wrap="squar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50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Cluster/Light Pairs:</a:t>
              </a:r>
              <a:endParaRPr lang="en-US" sz="150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5175108" y="3650322"/>
              <a:ext cx="601757" cy="235879"/>
              <a:chOff x="3275579" y="4437112"/>
              <a:chExt cx="918506" cy="360040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2</a:t>
                </a: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5776865" y="3650322"/>
              <a:ext cx="601757" cy="235879"/>
              <a:chOff x="3275579" y="4437112"/>
              <a:chExt cx="918506" cy="360040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2</a:t>
                </a: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6379606" y="3650322"/>
              <a:ext cx="601757" cy="235879"/>
              <a:chOff x="3275579" y="4437112"/>
              <a:chExt cx="918506" cy="360040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3</a:t>
                </a: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  <p:sp>
          <p:nvSpPr>
            <p:cNvPr id="216" name="Rectangle 215"/>
            <p:cNvSpPr/>
            <p:nvPr/>
          </p:nvSpPr>
          <p:spPr>
            <a:xfrm>
              <a:off x="6981361" y="3650322"/>
              <a:ext cx="299534" cy="235879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</a:gradFill>
            <a:ln w="25400" cap="flat" cmpd="sng" algn="ctr">
              <a:gradFill flip="none" rotWithShape="1">
                <a:gsLst>
                  <a:gs pos="0">
                    <a:srgbClr val="002060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black"/>
                  </a:solidFill>
                  <a:latin typeface="Calibri"/>
                  <a:ea typeface="+mn-ea"/>
                </a:rPr>
                <a:t>…</a:t>
              </a: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4583269" y="3650322"/>
              <a:ext cx="601757" cy="235879"/>
              <a:chOff x="3275579" y="4437112"/>
              <a:chExt cx="918506" cy="360040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38100" cap="flat" cmpd="sng" algn="ctr">
                <a:solidFill>
                  <a:srgbClr val="E66C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54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Clustered Shading Key Features</a:t>
            </a:r>
            <a:endParaRPr lang="sv-SE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Clusters</a:t>
            </a:r>
          </a:p>
          <a:p>
            <a:pPr lvl="1"/>
            <a:r>
              <a:rPr lang="en-AU" dirty="0" smtClean="0"/>
              <a:t>Proxy for visible geometry</a:t>
            </a:r>
          </a:p>
          <a:p>
            <a:pPr lvl="2"/>
            <a:r>
              <a:rPr lang="en-AU" dirty="0" smtClean="0"/>
              <a:t>Bounds view samples</a:t>
            </a:r>
          </a:p>
          <a:p>
            <a:pPr lvl="3"/>
            <a:r>
              <a:rPr lang="en-AU" dirty="0" smtClean="0"/>
              <a:t>3D boxes</a:t>
            </a:r>
          </a:p>
          <a:p>
            <a:pPr lvl="2"/>
            <a:r>
              <a:rPr lang="en-AU" dirty="0" smtClean="0"/>
              <a:t>Orders of magnitudes </a:t>
            </a:r>
            <a:br>
              <a:rPr lang="en-AU" dirty="0" smtClean="0"/>
            </a:br>
            <a:r>
              <a:rPr lang="en-AU" dirty="0" smtClean="0"/>
              <a:t>fewer</a:t>
            </a:r>
          </a:p>
          <a:p>
            <a:pPr lvl="1"/>
            <a:r>
              <a:rPr lang="en-AU" dirty="0" smtClean="0"/>
              <a:t>Cluster/Light Pairs</a:t>
            </a:r>
          </a:p>
          <a:p>
            <a:pPr lvl="2"/>
            <a:r>
              <a:rPr lang="en-AU" dirty="0" smtClean="0"/>
              <a:t>Links clusters and lights</a:t>
            </a:r>
          </a:p>
          <a:p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4451231" y="1005554"/>
            <a:ext cx="4658264" cy="3440030"/>
            <a:chOff x="4171950" y="1254726"/>
            <a:chExt cx="3563372" cy="2631475"/>
          </a:xfrm>
        </p:grpSpPr>
        <p:sp>
          <p:nvSpPr>
            <p:cNvPr id="156" name="Freeform 155"/>
            <p:cNvSpPr/>
            <p:nvPr/>
          </p:nvSpPr>
          <p:spPr>
            <a:xfrm>
              <a:off x="6698803" y="1918598"/>
              <a:ext cx="433091" cy="1560333"/>
            </a:xfrm>
            <a:custGeom>
              <a:avLst/>
              <a:gdLst>
                <a:gd name="connsiteX0" fmla="*/ 0 w 1323975"/>
                <a:gd name="connsiteY0" fmla="*/ 0 h 833437"/>
                <a:gd name="connsiteX1" fmla="*/ 1323975 w 1323975"/>
                <a:gd name="connsiteY1" fmla="*/ 0 h 833437"/>
                <a:gd name="connsiteX2" fmla="*/ 1319213 w 1323975"/>
                <a:gd name="connsiteY2" fmla="*/ 833437 h 833437"/>
                <a:gd name="connsiteX3" fmla="*/ 14288 w 1323975"/>
                <a:gd name="connsiteY3" fmla="*/ 581025 h 833437"/>
                <a:gd name="connsiteX4" fmla="*/ 0 w 1323975"/>
                <a:gd name="connsiteY4" fmla="*/ 0 h 833437"/>
                <a:gd name="connsiteX0" fmla="*/ 1587 w 1309687"/>
                <a:gd name="connsiteY0" fmla="*/ 0 h 833437"/>
                <a:gd name="connsiteX1" fmla="*/ 1309687 w 1309687"/>
                <a:gd name="connsiteY1" fmla="*/ 0 h 833437"/>
                <a:gd name="connsiteX2" fmla="*/ 1304925 w 1309687"/>
                <a:gd name="connsiteY2" fmla="*/ 833437 h 833437"/>
                <a:gd name="connsiteX3" fmla="*/ 0 w 1309687"/>
                <a:gd name="connsiteY3" fmla="*/ 581025 h 833437"/>
                <a:gd name="connsiteX4" fmla="*/ 1587 w 1309687"/>
                <a:gd name="connsiteY4" fmla="*/ 0 h 833437"/>
                <a:gd name="connsiteX0" fmla="*/ 1951037 w 3259137"/>
                <a:gd name="connsiteY0" fmla="*/ 0 h 833437"/>
                <a:gd name="connsiteX1" fmla="*/ 3259137 w 3259137"/>
                <a:gd name="connsiteY1" fmla="*/ 0 h 833437"/>
                <a:gd name="connsiteX2" fmla="*/ 3254375 w 3259137"/>
                <a:gd name="connsiteY2" fmla="*/ 833437 h 833437"/>
                <a:gd name="connsiteX3" fmla="*/ 0 w 3259137"/>
                <a:gd name="connsiteY3" fmla="*/ 174625 h 833437"/>
                <a:gd name="connsiteX4" fmla="*/ 1951037 w 3259137"/>
                <a:gd name="connsiteY4" fmla="*/ 0 h 833437"/>
                <a:gd name="connsiteX0" fmla="*/ 0 w 3263900"/>
                <a:gd name="connsiteY0" fmla="*/ 19050 h 833437"/>
                <a:gd name="connsiteX1" fmla="*/ 3263900 w 3263900"/>
                <a:gd name="connsiteY1" fmla="*/ 0 h 833437"/>
                <a:gd name="connsiteX2" fmla="*/ 3259138 w 3263900"/>
                <a:gd name="connsiteY2" fmla="*/ 833437 h 833437"/>
                <a:gd name="connsiteX3" fmla="*/ 4763 w 3263900"/>
                <a:gd name="connsiteY3" fmla="*/ 174625 h 833437"/>
                <a:gd name="connsiteX4" fmla="*/ 0 w 3263900"/>
                <a:gd name="connsiteY4" fmla="*/ 19050 h 833437"/>
                <a:gd name="connsiteX0" fmla="*/ 4762 w 3259137"/>
                <a:gd name="connsiteY0" fmla="*/ 9525 h 833437"/>
                <a:gd name="connsiteX1" fmla="*/ 3259137 w 3259137"/>
                <a:gd name="connsiteY1" fmla="*/ 0 h 833437"/>
                <a:gd name="connsiteX2" fmla="*/ 3254375 w 3259137"/>
                <a:gd name="connsiteY2" fmla="*/ 833437 h 833437"/>
                <a:gd name="connsiteX3" fmla="*/ 0 w 3259137"/>
                <a:gd name="connsiteY3" fmla="*/ 174625 h 833437"/>
                <a:gd name="connsiteX4" fmla="*/ 4762 w 3259137"/>
                <a:gd name="connsiteY4" fmla="*/ 9525 h 833437"/>
                <a:gd name="connsiteX0" fmla="*/ 26584 w 3280959"/>
                <a:gd name="connsiteY0" fmla="*/ 9525 h 833437"/>
                <a:gd name="connsiteX1" fmla="*/ 3280959 w 3280959"/>
                <a:gd name="connsiteY1" fmla="*/ 0 h 833437"/>
                <a:gd name="connsiteX2" fmla="*/ 3276197 w 3280959"/>
                <a:gd name="connsiteY2" fmla="*/ 833437 h 833437"/>
                <a:gd name="connsiteX3" fmla="*/ 0 w 3280959"/>
                <a:gd name="connsiteY3" fmla="*/ 682421 h 833437"/>
                <a:gd name="connsiteX4" fmla="*/ 26584 w 3280959"/>
                <a:gd name="connsiteY4" fmla="*/ 9525 h 833437"/>
                <a:gd name="connsiteX0" fmla="*/ 4757 w 3280959"/>
                <a:gd name="connsiteY0" fmla="*/ 0 h 1100683"/>
                <a:gd name="connsiteX1" fmla="*/ 3280959 w 3280959"/>
                <a:gd name="connsiteY1" fmla="*/ 267246 h 1100683"/>
                <a:gd name="connsiteX2" fmla="*/ 3276197 w 3280959"/>
                <a:gd name="connsiteY2" fmla="*/ 1100683 h 1100683"/>
                <a:gd name="connsiteX3" fmla="*/ 0 w 3280959"/>
                <a:gd name="connsiteY3" fmla="*/ 949667 h 1100683"/>
                <a:gd name="connsiteX4" fmla="*/ 4757 w 3280959"/>
                <a:gd name="connsiteY4" fmla="*/ 0 h 1100683"/>
                <a:gd name="connsiteX0" fmla="*/ 4757 w 3310058"/>
                <a:gd name="connsiteY0" fmla="*/ 144480 h 1245163"/>
                <a:gd name="connsiteX1" fmla="*/ 3310058 w 3310058"/>
                <a:gd name="connsiteY1" fmla="*/ 0 h 1245163"/>
                <a:gd name="connsiteX2" fmla="*/ 3276197 w 3310058"/>
                <a:gd name="connsiteY2" fmla="*/ 1245163 h 1245163"/>
                <a:gd name="connsiteX3" fmla="*/ 0 w 3310058"/>
                <a:gd name="connsiteY3" fmla="*/ 1094147 h 1245163"/>
                <a:gd name="connsiteX4" fmla="*/ 4757 w 3310058"/>
                <a:gd name="connsiteY4" fmla="*/ 144480 h 1245163"/>
                <a:gd name="connsiteX0" fmla="*/ 62956 w 3310058"/>
                <a:gd name="connsiteY0" fmla="*/ 77384 h 1245163"/>
                <a:gd name="connsiteX1" fmla="*/ 3310058 w 3310058"/>
                <a:gd name="connsiteY1" fmla="*/ 0 h 1245163"/>
                <a:gd name="connsiteX2" fmla="*/ 3276197 w 3310058"/>
                <a:gd name="connsiteY2" fmla="*/ 1245163 h 1245163"/>
                <a:gd name="connsiteX3" fmla="*/ 0 w 3310058"/>
                <a:gd name="connsiteY3" fmla="*/ 1094147 h 1245163"/>
                <a:gd name="connsiteX4" fmla="*/ 62956 w 3310058"/>
                <a:gd name="connsiteY4" fmla="*/ 77384 h 1245163"/>
                <a:gd name="connsiteX0" fmla="*/ 62956 w 3310058"/>
                <a:gd name="connsiteY0" fmla="*/ 77384 h 1236509"/>
                <a:gd name="connsiteX1" fmla="*/ 3310058 w 3310058"/>
                <a:gd name="connsiteY1" fmla="*/ 0 h 1236509"/>
                <a:gd name="connsiteX2" fmla="*/ 3299789 w 3310058"/>
                <a:gd name="connsiteY2" fmla="*/ 1236509 h 1236509"/>
                <a:gd name="connsiteX3" fmla="*/ 0 w 3310058"/>
                <a:gd name="connsiteY3" fmla="*/ 1094147 h 1236509"/>
                <a:gd name="connsiteX4" fmla="*/ 62956 w 3310058"/>
                <a:gd name="connsiteY4" fmla="*/ 77384 h 1236509"/>
                <a:gd name="connsiteX0" fmla="*/ 39362 w 3310058"/>
                <a:gd name="connsiteY0" fmla="*/ 71203 h 1236509"/>
                <a:gd name="connsiteX1" fmla="*/ 3310058 w 3310058"/>
                <a:gd name="connsiteY1" fmla="*/ 0 h 1236509"/>
                <a:gd name="connsiteX2" fmla="*/ 3299789 w 3310058"/>
                <a:gd name="connsiteY2" fmla="*/ 1236509 h 1236509"/>
                <a:gd name="connsiteX3" fmla="*/ 0 w 3310058"/>
                <a:gd name="connsiteY3" fmla="*/ 1094147 h 1236509"/>
                <a:gd name="connsiteX4" fmla="*/ 39362 w 3310058"/>
                <a:gd name="connsiteY4" fmla="*/ 71203 h 1236509"/>
                <a:gd name="connsiteX0" fmla="*/ 39362 w 3310058"/>
                <a:gd name="connsiteY0" fmla="*/ 71203 h 1236509"/>
                <a:gd name="connsiteX1" fmla="*/ 3310058 w 3310058"/>
                <a:gd name="connsiteY1" fmla="*/ 0 h 1236509"/>
                <a:gd name="connsiteX2" fmla="*/ 3299789 w 3310058"/>
                <a:gd name="connsiteY2" fmla="*/ 1236509 h 1236509"/>
                <a:gd name="connsiteX3" fmla="*/ 0 w 3310058"/>
                <a:gd name="connsiteY3" fmla="*/ 1094147 h 1236509"/>
                <a:gd name="connsiteX4" fmla="*/ 39362 w 3310058"/>
                <a:gd name="connsiteY4" fmla="*/ 71203 h 1236509"/>
                <a:gd name="connsiteX0" fmla="*/ 3973 w 3274669"/>
                <a:gd name="connsiteY0" fmla="*/ 71203 h 1236509"/>
                <a:gd name="connsiteX1" fmla="*/ 3274669 w 3274669"/>
                <a:gd name="connsiteY1" fmla="*/ 0 h 1236509"/>
                <a:gd name="connsiteX2" fmla="*/ 3264400 w 3274669"/>
                <a:gd name="connsiteY2" fmla="*/ 1236509 h 1236509"/>
                <a:gd name="connsiteX3" fmla="*/ 0 w 3274669"/>
                <a:gd name="connsiteY3" fmla="*/ 1094147 h 1236509"/>
                <a:gd name="connsiteX4" fmla="*/ 3973 w 3274669"/>
                <a:gd name="connsiteY4" fmla="*/ 71203 h 1236509"/>
                <a:gd name="connsiteX0" fmla="*/ 3973 w 3274669"/>
                <a:gd name="connsiteY0" fmla="*/ 71203 h 1236509"/>
                <a:gd name="connsiteX1" fmla="*/ 3274669 w 3274669"/>
                <a:gd name="connsiteY1" fmla="*/ 0 h 1236509"/>
                <a:gd name="connsiteX2" fmla="*/ 3264400 w 3274669"/>
                <a:gd name="connsiteY2" fmla="*/ 1236509 h 1236509"/>
                <a:gd name="connsiteX3" fmla="*/ 0 w 3274669"/>
                <a:gd name="connsiteY3" fmla="*/ 1094147 h 1236509"/>
                <a:gd name="connsiteX4" fmla="*/ 3973 w 3274669"/>
                <a:gd name="connsiteY4" fmla="*/ 71203 h 123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4669" h="1236509">
                  <a:moveTo>
                    <a:pt x="3973" y="71203"/>
                  </a:moveTo>
                  <a:lnTo>
                    <a:pt x="3274669" y="0"/>
                  </a:lnTo>
                  <a:cubicBezTo>
                    <a:pt x="3273082" y="277812"/>
                    <a:pt x="3265987" y="958697"/>
                    <a:pt x="3264400" y="1236509"/>
                  </a:cubicBezTo>
                  <a:lnTo>
                    <a:pt x="0" y="1094147"/>
                  </a:lnTo>
                  <a:cubicBezTo>
                    <a:pt x="13380" y="770173"/>
                    <a:pt x="2387" y="387759"/>
                    <a:pt x="3973" y="7120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B5CC">
                    <a:shade val="47500"/>
                    <a:satMod val="137000"/>
                  </a:srgbClr>
                </a:gs>
                <a:gs pos="55000">
                  <a:srgbClr val="60B5CC">
                    <a:shade val="69000"/>
                    <a:satMod val="137000"/>
                  </a:srgbClr>
                </a:gs>
                <a:gs pos="100000">
                  <a:srgbClr val="60B5CC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ysClr val="window" lastClr="FFFFFF"/>
                </a:solidFill>
                <a:latin typeface="Corbel"/>
                <a:ea typeface="+mn-ea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7132737" y="1295869"/>
              <a:ext cx="264821" cy="626312"/>
            </a:xfrm>
            <a:custGeom>
              <a:avLst/>
              <a:gdLst>
                <a:gd name="connsiteX0" fmla="*/ 0 w 1040607"/>
                <a:gd name="connsiteY0" fmla="*/ 416719 h 683419"/>
                <a:gd name="connsiteX1" fmla="*/ 1040607 w 1040607"/>
                <a:gd name="connsiteY1" fmla="*/ 0 h 683419"/>
                <a:gd name="connsiteX2" fmla="*/ 1040607 w 1040607"/>
                <a:gd name="connsiteY2" fmla="*/ 473869 h 683419"/>
                <a:gd name="connsiteX3" fmla="*/ 4763 w 1040607"/>
                <a:gd name="connsiteY3" fmla="*/ 683419 h 683419"/>
                <a:gd name="connsiteX4" fmla="*/ 0 w 1040607"/>
                <a:gd name="connsiteY4" fmla="*/ 416719 h 683419"/>
                <a:gd name="connsiteX0" fmla="*/ 0 w 1106916"/>
                <a:gd name="connsiteY0" fmla="*/ 62182 h 683419"/>
                <a:gd name="connsiteX1" fmla="*/ 1106916 w 1106916"/>
                <a:gd name="connsiteY1" fmla="*/ 0 h 683419"/>
                <a:gd name="connsiteX2" fmla="*/ 1106916 w 1106916"/>
                <a:gd name="connsiteY2" fmla="*/ 473869 h 683419"/>
                <a:gd name="connsiteX3" fmla="*/ 71072 w 1106916"/>
                <a:gd name="connsiteY3" fmla="*/ 683419 h 683419"/>
                <a:gd name="connsiteX4" fmla="*/ 0 w 1106916"/>
                <a:gd name="connsiteY4" fmla="*/ 62182 h 683419"/>
                <a:gd name="connsiteX0" fmla="*/ 0 w 1151121"/>
                <a:gd name="connsiteY0" fmla="*/ 62182 h 683419"/>
                <a:gd name="connsiteX1" fmla="*/ 1106916 w 1151121"/>
                <a:gd name="connsiteY1" fmla="*/ 0 h 683419"/>
                <a:gd name="connsiteX2" fmla="*/ 1151121 w 1151121"/>
                <a:gd name="connsiteY2" fmla="*/ 666332 h 683419"/>
                <a:gd name="connsiteX3" fmla="*/ 71072 w 1151121"/>
                <a:gd name="connsiteY3" fmla="*/ 683419 h 683419"/>
                <a:gd name="connsiteX4" fmla="*/ 0 w 1151121"/>
                <a:gd name="connsiteY4" fmla="*/ 62182 h 683419"/>
                <a:gd name="connsiteX0" fmla="*/ 0 w 1151121"/>
                <a:gd name="connsiteY0" fmla="*/ 62182 h 700302"/>
                <a:gd name="connsiteX1" fmla="*/ 1106916 w 1151121"/>
                <a:gd name="connsiteY1" fmla="*/ 0 h 700302"/>
                <a:gd name="connsiteX2" fmla="*/ 1151121 w 1151121"/>
                <a:gd name="connsiteY2" fmla="*/ 666332 h 700302"/>
                <a:gd name="connsiteX3" fmla="*/ 71071 w 1151121"/>
                <a:gd name="connsiteY3" fmla="*/ 700302 h 700302"/>
                <a:gd name="connsiteX4" fmla="*/ 0 w 1151121"/>
                <a:gd name="connsiteY4" fmla="*/ 62182 h 700302"/>
                <a:gd name="connsiteX0" fmla="*/ 0 w 1151121"/>
                <a:gd name="connsiteY0" fmla="*/ 62182 h 700302"/>
                <a:gd name="connsiteX1" fmla="*/ 1106916 w 1151121"/>
                <a:gd name="connsiteY1" fmla="*/ 0 h 700302"/>
                <a:gd name="connsiteX2" fmla="*/ 1151121 w 1151121"/>
                <a:gd name="connsiteY2" fmla="*/ 666332 h 700302"/>
                <a:gd name="connsiteX3" fmla="*/ 247889 w 1151121"/>
                <a:gd name="connsiteY3" fmla="*/ 700302 h 700302"/>
                <a:gd name="connsiteX4" fmla="*/ 0 w 1151121"/>
                <a:gd name="connsiteY4" fmla="*/ 62182 h 700302"/>
                <a:gd name="connsiteX0" fmla="*/ 0 w 907998"/>
                <a:gd name="connsiteY0" fmla="*/ 45300 h 700302"/>
                <a:gd name="connsiteX1" fmla="*/ 863793 w 907998"/>
                <a:gd name="connsiteY1" fmla="*/ 0 h 700302"/>
                <a:gd name="connsiteX2" fmla="*/ 907998 w 907998"/>
                <a:gd name="connsiteY2" fmla="*/ 666332 h 700302"/>
                <a:gd name="connsiteX3" fmla="*/ 4766 w 907998"/>
                <a:gd name="connsiteY3" fmla="*/ 700302 h 700302"/>
                <a:gd name="connsiteX4" fmla="*/ 0 w 907998"/>
                <a:gd name="connsiteY4" fmla="*/ 45300 h 700302"/>
                <a:gd name="connsiteX0" fmla="*/ 8392 w 903383"/>
                <a:gd name="connsiteY0" fmla="*/ 135341 h 700302"/>
                <a:gd name="connsiteX1" fmla="*/ 859178 w 903383"/>
                <a:gd name="connsiteY1" fmla="*/ 0 h 700302"/>
                <a:gd name="connsiteX2" fmla="*/ 903383 w 903383"/>
                <a:gd name="connsiteY2" fmla="*/ 666332 h 700302"/>
                <a:gd name="connsiteX3" fmla="*/ 151 w 903383"/>
                <a:gd name="connsiteY3" fmla="*/ 700302 h 700302"/>
                <a:gd name="connsiteX4" fmla="*/ 8392 w 903383"/>
                <a:gd name="connsiteY4" fmla="*/ 135341 h 700302"/>
                <a:gd name="connsiteX0" fmla="*/ 8392 w 903383"/>
                <a:gd name="connsiteY0" fmla="*/ 135341 h 736318"/>
                <a:gd name="connsiteX1" fmla="*/ 859178 w 903383"/>
                <a:gd name="connsiteY1" fmla="*/ 0 h 736318"/>
                <a:gd name="connsiteX2" fmla="*/ 903383 w 903383"/>
                <a:gd name="connsiteY2" fmla="*/ 666332 h 736318"/>
                <a:gd name="connsiteX3" fmla="*/ 152 w 903383"/>
                <a:gd name="connsiteY3" fmla="*/ 736318 h 736318"/>
                <a:gd name="connsiteX4" fmla="*/ 8392 w 903383"/>
                <a:gd name="connsiteY4" fmla="*/ 135341 h 736318"/>
                <a:gd name="connsiteX0" fmla="*/ 0 w 921353"/>
                <a:gd name="connsiteY0" fmla="*/ 129866 h 736318"/>
                <a:gd name="connsiteX1" fmla="*/ 877148 w 921353"/>
                <a:gd name="connsiteY1" fmla="*/ 0 h 736318"/>
                <a:gd name="connsiteX2" fmla="*/ 921353 w 921353"/>
                <a:gd name="connsiteY2" fmla="*/ 666332 h 736318"/>
                <a:gd name="connsiteX3" fmla="*/ 18122 w 921353"/>
                <a:gd name="connsiteY3" fmla="*/ 736318 h 736318"/>
                <a:gd name="connsiteX4" fmla="*/ 0 w 921353"/>
                <a:gd name="connsiteY4" fmla="*/ 129866 h 736318"/>
                <a:gd name="connsiteX0" fmla="*/ 0 w 921353"/>
                <a:gd name="connsiteY0" fmla="*/ 126216 h 732668"/>
                <a:gd name="connsiteX1" fmla="*/ 892965 w 921353"/>
                <a:gd name="connsiteY1" fmla="*/ 0 h 732668"/>
                <a:gd name="connsiteX2" fmla="*/ 921353 w 921353"/>
                <a:gd name="connsiteY2" fmla="*/ 662682 h 732668"/>
                <a:gd name="connsiteX3" fmla="*/ 18122 w 921353"/>
                <a:gd name="connsiteY3" fmla="*/ 732668 h 732668"/>
                <a:gd name="connsiteX4" fmla="*/ 0 w 921353"/>
                <a:gd name="connsiteY4" fmla="*/ 126216 h 732668"/>
                <a:gd name="connsiteX0" fmla="*/ 0 w 894989"/>
                <a:gd name="connsiteY0" fmla="*/ 126216 h 732668"/>
                <a:gd name="connsiteX1" fmla="*/ 892965 w 894989"/>
                <a:gd name="connsiteY1" fmla="*/ 0 h 732668"/>
                <a:gd name="connsiteX2" fmla="*/ 894989 w 894989"/>
                <a:gd name="connsiteY2" fmla="*/ 669982 h 732668"/>
                <a:gd name="connsiteX3" fmla="*/ 18122 w 894989"/>
                <a:gd name="connsiteY3" fmla="*/ 732668 h 732668"/>
                <a:gd name="connsiteX4" fmla="*/ 0 w 894989"/>
                <a:gd name="connsiteY4" fmla="*/ 126216 h 732668"/>
                <a:gd name="connsiteX0" fmla="*/ 0 w 894989"/>
                <a:gd name="connsiteY0" fmla="*/ 126216 h 732668"/>
                <a:gd name="connsiteX1" fmla="*/ 892965 w 894989"/>
                <a:gd name="connsiteY1" fmla="*/ 0 h 732668"/>
                <a:gd name="connsiteX2" fmla="*/ 894989 w 894989"/>
                <a:gd name="connsiteY2" fmla="*/ 669982 h 732668"/>
                <a:gd name="connsiteX3" fmla="*/ 2305 w 894989"/>
                <a:gd name="connsiteY3" fmla="*/ 732668 h 732668"/>
                <a:gd name="connsiteX4" fmla="*/ 0 w 894989"/>
                <a:gd name="connsiteY4" fmla="*/ 126216 h 73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89" h="732668">
                  <a:moveTo>
                    <a:pt x="0" y="126216"/>
                  </a:moveTo>
                  <a:lnTo>
                    <a:pt x="892965" y="0"/>
                  </a:lnTo>
                  <a:cubicBezTo>
                    <a:pt x="893640" y="223327"/>
                    <a:pt x="894314" y="446655"/>
                    <a:pt x="894989" y="669982"/>
                  </a:cubicBezTo>
                  <a:lnTo>
                    <a:pt x="2305" y="732668"/>
                  </a:lnTo>
                  <a:cubicBezTo>
                    <a:pt x="717" y="643768"/>
                    <a:pt x="1588" y="215116"/>
                    <a:pt x="0" y="126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60B5CC">
                    <a:shade val="47500"/>
                    <a:satMod val="137000"/>
                  </a:srgbClr>
                </a:gs>
                <a:gs pos="55000">
                  <a:srgbClr val="60B5CC">
                    <a:shade val="69000"/>
                    <a:satMod val="137000"/>
                  </a:srgbClr>
                </a:gs>
                <a:gs pos="100000">
                  <a:srgbClr val="60B5CC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Corbel"/>
                <a:ea typeface="+mn-ea"/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>
            <a:xfrm rot="16200000" flipH="1">
              <a:off x="4887934" y="2796182"/>
              <a:ext cx="349254" cy="0"/>
            </a:xfrm>
            <a:prstGeom prst="line">
              <a:avLst/>
            </a:prstGeom>
            <a:noFill/>
            <a:ln w="19050" cap="rnd" cmpd="sng" algn="ctr">
              <a:solidFill>
                <a:srgbClr val="E66C7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>
            <a:xfrm rot="5400000">
              <a:off x="4866272" y="2439618"/>
              <a:ext cx="390147" cy="48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>
            <a:xfrm flipV="1">
              <a:off x="5061588" y="1292267"/>
              <a:ext cx="2338001" cy="95251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>
            <a:xfrm>
              <a:off x="5061588" y="2634450"/>
              <a:ext cx="2338001" cy="95251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>
            <a:xfrm rot="5400000">
              <a:off x="6252238" y="2439619"/>
              <a:ext cx="2294701" cy="96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>
            <a:xfrm flipV="1">
              <a:off x="5061600" y="1866672"/>
              <a:ext cx="2340871" cy="470483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>
            <a:xfrm flipV="1">
              <a:off x="5064486" y="2441649"/>
              <a:ext cx="2591989" cy="0"/>
            </a:xfrm>
            <a:prstGeom prst="line">
              <a:avLst/>
            </a:prstGeom>
            <a:noFill/>
            <a:ln w="19050" cap="rnd" cmpd="sng" algn="ctr">
              <a:solidFill>
                <a:srgbClr val="60B5CC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>
            <a:xfrm>
              <a:off x="5061600" y="2530545"/>
              <a:ext cx="2337985" cy="47625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>
            <a:xfrm>
              <a:off x="4585327" y="2440419"/>
              <a:ext cx="477234" cy="19442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>
            <a:xfrm flipV="1">
              <a:off x="4582457" y="2239014"/>
              <a:ext cx="493293" cy="20097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>
            <a:xfrm>
              <a:off x="4589674" y="2441649"/>
              <a:ext cx="471926" cy="0"/>
            </a:xfrm>
            <a:prstGeom prst="line">
              <a:avLst/>
            </a:prstGeom>
            <a:noFill/>
            <a:ln w="19050" cap="rnd" cmpd="sng" algn="ctr">
              <a:solidFill>
                <a:srgbClr val="60B5CC">
                  <a:lumMod val="75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7377012" y="2172828"/>
              <a:ext cx="307777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-Z</a:t>
              </a:r>
              <a:endParaRPr lang="en-US" sz="1350" kern="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5062123" y="2028965"/>
              <a:ext cx="439" cy="410654"/>
            </a:xfrm>
            <a:prstGeom prst="line">
              <a:avLst/>
            </a:prstGeom>
            <a:noFill/>
            <a:ln w="19050" cap="rnd" cmpd="sng" algn="ctr">
              <a:solidFill>
                <a:srgbClr val="60B5CC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71" name="TextBox 170"/>
            <p:cNvSpPr txBox="1"/>
            <p:nvPr/>
          </p:nvSpPr>
          <p:spPr>
            <a:xfrm>
              <a:off x="4931807" y="1811202"/>
              <a:ext cx="258084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Y</a:t>
              </a:r>
              <a:endParaRPr lang="en-US" sz="1350" kern="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572927" y="2707542"/>
              <a:ext cx="510148" cy="502062"/>
            </a:xfrm>
            <a:prstGeom prst="rect">
              <a:avLst/>
            </a:prstGeom>
            <a:noFill/>
          </p:spPr>
          <p:txBody>
            <a:bodyPr wrap="squar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Near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337777" y="3393968"/>
              <a:ext cx="397545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Far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771665" y="1952728"/>
              <a:ext cx="330231" cy="1301309"/>
            </a:xfrm>
            <a:custGeom>
              <a:avLst/>
              <a:gdLst>
                <a:gd name="connsiteX0" fmla="*/ 615992 w 1952398"/>
                <a:gd name="connsiteY0" fmla="*/ 0 h 1397000"/>
                <a:gd name="connsiteX1" fmla="*/ 1047792 w 1952398"/>
                <a:gd name="connsiteY1" fmla="*/ 127000 h 1397000"/>
                <a:gd name="connsiteX2" fmla="*/ 1193842 w 1952398"/>
                <a:gd name="connsiteY2" fmla="*/ 273050 h 1397000"/>
                <a:gd name="connsiteX3" fmla="*/ 1047792 w 1952398"/>
                <a:gd name="connsiteY3" fmla="*/ 552450 h 1397000"/>
                <a:gd name="connsiteX4" fmla="*/ 1949492 w 1952398"/>
                <a:gd name="connsiteY4" fmla="*/ 793750 h 1397000"/>
                <a:gd name="connsiteX5" fmla="*/ 698542 w 1952398"/>
                <a:gd name="connsiteY5" fmla="*/ 1155700 h 1397000"/>
                <a:gd name="connsiteX6" fmla="*/ 190542 w 1952398"/>
                <a:gd name="connsiteY6" fmla="*/ 1282700 h 1397000"/>
                <a:gd name="connsiteX7" fmla="*/ 42 w 1952398"/>
                <a:gd name="connsiteY7" fmla="*/ 1352550 h 1397000"/>
                <a:gd name="connsiteX8" fmla="*/ 171492 w 1952398"/>
                <a:gd name="connsiteY8" fmla="*/ 1397000 h 1397000"/>
                <a:gd name="connsiteX0" fmla="*/ 615956 w 1952362"/>
                <a:gd name="connsiteY0" fmla="*/ 0 h 1930400"/>
                <a:gd name="connsiteX1" fmla="*/ 1047756 w 1952362"/>
                <a:gd name="connsiteY1" fmla="*/ 127000 h 1930400"/>
                <a:gd name="connsiteX2" fmla="*/ 1193806 w 1952362"/>
                <a:gd name="connsiteY2" fmla="*/ 273050 h 1930400"/>
                <a:gd name="connsiteX3" fmla="*/ 1047756 w 1952362"/>
                <a:gd name="connsiteY3" fmla="*/ 552450 h 1930400"/>
                <a:gd name="connsiteX4" fmla="*/ 1949456 w 1952362"/>
                <a:gd name="connsiteY4" fmla="*/ 793750 h 1930400"/>
                <a:gd name="connsiteX5" fmla="*/ 698506 w 1952362"/>
                <a:gd name="connsiteY5" fmla="*/ 1155700 h 1930400"/>
                <a:gd name="connsiteX6" fmla="*/ 190506 w 1952362"/>
                <a:gd name="connsiteY6" fmla="*/ 1282700 h 1930400"/>
                <a:gd name="connsiteX7" fmla="*/ 6 w 1952362"/>
                <a:gd name="connsiteY7" fmla="*/ 1352550 h 1930400"/>
                <a:gd name="connsiteX8" fmla="*/ 1314456 w 1952362"/>
                <a:gd name="connsiteY8" fmla="*/ 1930400 h 1930400"/>
                <a:gd name="connsiteX0" fmla="*/ 442994 w 1779400"/>
                <a:gd name="connsiteY0" fmla="*/ 0 h 1930400"/>
                <a:gd name="connsiteX1" fmla="*/ 874794 w 1779400"/>
                <a:gd name="connsiteY1" fmla="*/ 127000 h 1930400"/>
                <a:gd name="connsiteX2" fmla="*/ 1020844 w 1779400"/>
                <a:gd name="connsiteY2" fmla="*/ 273050 h 1930400"/>
                <a:gd name="connsiteX3" fmla="*/ 874794 w 1779400"/>
                <a:gd name="connsiteY3" fmla="*/ 552450 h 1930400"/>
                <a:gd name="connsiteX4" fmla="*/ 1776494 w 1779400"/>
                <a:gd name="connsiteY4" fmla="*/ 793750 h 1930400"/>
                <a:gd name="connsiteX5" fmla="*/ 525544 w 1779400"/>
                <a:gd name="connsiteY5" fmla="*/ 1155700 h 1930400"/>
                <a:gd name="connsiteX6" fmla="*/ 17544 w 1779400"/>
                <a:gd name="connsiteY6" fmla="*/ 1282700 h 1930400"/>
                <a:gd name="connsiteX7" fmla="*/ 1097044 w 1779400"/>
                <a:gd name="connsiteY7" fmla="*/ 1543050 h 1930400"/>
                <a:gd name="connsiteX8" fmla="*/ 1141494 w 1779400"/>
                <a:gd name="connsiteY8" fmla="*/ 1930400 h 1930400"/>
                <a:gd name="connsiteX0" fmla="*/ 0 w 1336406"/>
                <a:gd name="connsiteY0" fmla="*/ 0 h 1930400"/>
                <a:gd name="connsiteX1" fmla="*/ 431800 w 1336406"/>
                <a:gd name="connsiteY1" fmla="*/ 127000 h 1930400"/>
                <a:gd name="connsiteX2" fmla="*/ 577850 w 1336406"/>
                <a:gd name="connsiteY2" fmla="*/ 273050 h 1930400"/>
                <a:gd name="connsiteX3" fmla="*/ 431800 w 1336406"/>
                <a:gd name="connsiteY3" fmla="*/ 552450 h 1930400"/>
                <a:gd name="connsiteX4" fmla="*/ 1333500 w 1336406"/>
                <a:gd name="connsiteY4" fmla="*/ 793750 h 1930400"/>
                <a:gd name="connsiteX5" fmla="*/ 82550 w 1336406"/>
                <a:gd name="connsiteY5" fmla="*/ 1155700 h 1930400"/>
                <a:gd name="connsiteX6" fmla="*/ 806450 w 1336406"/>
                <a:gd name="connsiteY6" fmla="*/ 1371600 h 1930400"/>
                <a:gd name="connsiteX7" fmla="*/ 654050 w 1336406"/>
                <a:gd name="connsiteY7" fmla="*/ 1543050 h 1930400"/>
                <a:gd name="connsiteX8" fmla="*/ 698500 w 1336406"/>
                <a:gd name="connsiteY8" fmla="*/ 1930400 h 1930400"/>
                <a:gd name="connsiteX0" fmla="*/ 0 w 1353274"/>
                <a:gd name="connsiteY0" fmla="*/ 0 h 1930400"/>
                <a:gd name="connsiteX1" fmla="*/ 431800 w 1353274"/>
                <a:gd name="connsiteY1" fmla="*/ 127000 h 1930400"/>
                <a:gd name="connsiteX2" fmla="*/ 577850 w 1353274"/>
                <a:gd name="connsiteY2" fmla="*/ 273050 h 1930400"/>
                <a:gd name="connsiteX3" fmla="*/ 431800 w 1353274"/>
                <a:gd name="connsiteY3" fmla="*/ 552450 h 1930400"/>
                <a:gd name="connsiteX4" fmla="*/ 1333500 w 1353274"/>
                <a:gd name="connsiteY4" fmla="*/ 793750 h 1930400"/>
                <a:gd name="connsiteX5" fmla="*/ 1035050 w 1353274"/>
                <a:gd name="connsiteY5" fmla="*/ 1104900 h 1930400"/>
                <a:gd name="connsiteX6" fmla="*/ 806450 w 1353274"/>
                <a:gd name="connsiteY6" fmla="*/ 1371600 h 1930400"/>
                <a:gd name="connsiteX7" fmla="*/ 654050 w 1353274"/>
                <a:gd name="connsiteY7" fmla="*/ 1543050 h 1930400"/>
                <a:gd name="connsiteX8" fmla="*/ 698500 w 1353274"/>
                <a:gd name="connsiteY8" fmla="*/ 1930400 h 1930400"/>
                <a:gd name="connsiteX0" fmla="*/ 0 w 1370969"/>
                <a:gd name="connsiteY0" fmla="*/ 0 h 1930400"/>
                <a:gd name="connsiteX1" fmla="*/ 431800 w 1370969"/>
                <a:gd name="connsiteY1" fmla="*/ 127000 h 1930400"/>
                <a:gd name="connsiteX2" fmla="*/ 577850 w 1370969"/>
                <a:gd name="connsiteY2" fmla="*/ 273050 h 1930400"/>
                <a:gd name="connsiteX3" fmla="*/ 1282700 w 1370969"/>
                <a:gd name="connsiteY3" fmla="*/ 514350 h 1930400"/>
                <a:gd name="connsiteX4" fmla="*/ 1333500 w 1370969"/>
                <a:gd name="connsiteY4" fmla="*/ 793750 h 1930400"/>
                <a:gd name="connsiteX5" fmla="*/ 1035050 w 1370969"/>
                <a:gd name="connsiteY5" fmla="*/ 1104900 h 1930400"/>
                <a:gd name="connsiteX6" fmla="*/ 806450 w 1370969"/>
                <a:gd name="connsiteY6" fmla="*/ 1371600 h 1930400"/>
                <a:gd name="connsiteX7" fmla="*/ 654050 w 1370969"/>
                <a:gd name="connsiteY7" fmla="*/ 1543050 h 1930400"/>
                <a:gd name="connsiteX8" fmla="*/ 698500 w 1370969"/>
                <a:gd name="connsiteY8" fmla="*/ 1930400 h 1930400"/>
                <a:gd name="connsiteX0" fmla="*/ 0 w 1346417"/>
                <a:gd name="connsiteY0" fmla="*/ 0 h 1930400"/>
                <a:gd name="connsiteX1" fmla="*/ 431800 w 1346417"/>
                <a:gd name="connsiteY1" fmla="*/ 127000 h 1930400"/>
                <a:gd name="connsiteX2" fmla="*/ 1193800 w 1346417"/>
                <a:gd name="connsiteY2" fmla="*/ 273050 h 1930400"/>
                <a:gd name="connsiteX3" fmla="*/ 1282700 w 1346417"/>
                <a:gd name="connsiteY3" fmla="*/ 514350 h 1930400"/>
                <a:gd name="connsiteX4" fmla="*/ 1333500 w 1346417"/>
                <a:gd name="connsiteY4" fmla="*/ 793750 h 1930400"/>
                <a:gd name="connsiteX5" fmla="*/ 1035050 w 1346417"/>
                <a:gd name="connsiteY5" fmla="*/ 1104900 h 1930400"/>
                <a:gd name="connsiteX6" fmla="*/ 806450 w 1346417"/>
                <a:gd name="connsiteY6" fmla="*/ 1371600 h 1930400"/>
                <a:gd name="connsiteX7" fmla="*/ 654050 w 1346417"/>
                <a:gd name="connsiteY7" fmla="*/ 1543050 h 1930400"/>
                <a:gd name="connsiteX8" fmla="*/ 698500 w 1346417"/>
                <a:gd name="connsiteY8" fmla="*/ 1930400 h 1930400"/>
                <a:gd name="connsiteX0" fmla="*/ 0 w 1346417"/>
                <a:gd name="connsiteY0" fmla="*/ 13658 h 1944058"/>
                <a:gd name="connsiteX1" fmla="*/ 1066800 w 1346417"/>
                <a:gd name="connsiteY1" fmla="*/ 13658 h 1944058"/>
                <a:gd name="connsiteX2" fmla="*/ 1193800 w 1346417"/>
                <a:gd name="connsiteY2" fmla="*/ 286708 h 1944058"/>
                <a:gd name="connsiteX3" fmla="*/ 1282700 w 1346417"/>
                <a:gd name="connsiteY3" fmla="*/ 528008 h 1944058"/>
                <a:gd name="connsiteX4" fmla="*/ 1333500 w 1346417"/>
                <a:gd name="connsiteY4" fmla="*/ 807408 h 1944058"/>
                <a:gd name="connsiteX5" fmla="*/ 1035050 w 1346417"/>
                <a:gd name="connsiteY5" fmla="*/ 1118558 h 1944058"/>
                <a:gd name="connsiteX6" fmla="*/ 806450 w 1346417"/>
                <a:gd name="connsiteY6" fmla="*/ 1385258 h 1944058"/>
                <a:gd name="connsiteX7" fmla="*/ 654050 w 1346417"/>
                <a:gd name="connsiteY7" fmla="*/ 1556708 h 1944058"/>
                <a:gd name="connsiteX8" fmla="*/ 698500 w 1346417"/>
                <a:gd name="connsiteY8" fmla="*/ 1944058 h 1944058"/>
                <a:gd name="connsiteX0" fmla="*/ 0 w 1346417"/>
                <a:gd name="connsiteY0" fmla="*/ 157014 h 2087414"/>
                <a:gd name="connsiteX1" fmla="*/ 1085850 w 1346417"/>
                <a:gd name="connsiteY1" fmla="*/ 0 h 2087414"/>
                <a:gd name="connsiteX2" fmla="*/ 1066800 w 1346417"/>
                <a:gd name="connsiteY2" fmla="*/ 157014 h 2087414"/>
                <a:gd name="connsiteX3" fmla="*/ 1193800 w 1346417"/>
                <a:gd name="connsiteY3" fmla="*/ 430064 h 2087414"/>
                <a:gd name="connsiteX4" fmla="*/ 1282700 w 1346417"/>
                <a:gd name="connsiteY4" fmla="*/ 671364 h 2087414"/>
                <a:gd name="connsiteX5" fmla="*/ 1333500 w 1346417"/>
                <a:gd name="connsiteY5" fmla="*/ 950764 h 2087414"/>
                <a:gd name="connsiteX6" fmla="*/ 1035050 w 1346417"/>
                <a:gd name="connsiteY6" fmla="*/ 1261914 h 2087414"/>
                <a:gd name="connsiteX7" fmla="*/ 806450 w 1346417"/>
                <a:gd name="connsiteY7" fmla="*/ 1528614 h 2087414"/>
                <a:gd name="connsiteX8" fmla="*/ 654050 w 1346417"/>
                <a:gd name="connsiteY8" fmla="*/ 1700064 h 2087414"/>
                <a:gd name="connsiteX9" fmla="*/ 698500 w 1346417"/>
                <a:gd name="connsiteY9" fmla="*/ 2087414 h 2087414"/>
                <a:gd name="connsiteX0" fmla="*/ 0 w 1355693"/>
                <a:gd name="connsiteY0" fmla="*/ 256034 h 2186434"/>
                <a:gd name="connsiteX1" fmla="*/ 1320800 w 1355693"/>
                <a:gd name="connsiteY1" fmla="*/ 3770 h 2186434"/>
                <a:gd name="connsiteX2" fmla="*/ 1085850 w 1355693"/>
                <a:gd name="connsiteY2" fmla="*/ 99020 h 2186434"/>
                <a:gd name="connsiteX3" fmla="*/ 1066800 w 1355693"/>
                <a:gd name="connsiteY3" fmla="*/ 256034 h 2186434"/>
                <a:gd name="connsiteX4" fmla="*/ 1193800 w 1355693"/>
                <a:gd name="connsiteY4" fmla="*/ 529084 h 2186434"/>
                <a:gd name="connsiteX5" fmla="*/ 1282700 w 1355693"/>
                <a:gd name="connsiteY5" fmla="*/ 770384 h 2186434"/>
                <a:gd name="connsiteX6" fmla="*/ 1333500 w 1355693"/>
                <a:gd name="connsiteY6" fmla="*/ 1049784 h 2186434"/>
                <a:gd name="connsiteX7" fmla="*/ 1035050 w 1355693"/>
                <a:gd name="connsiteY7" fmla="*/ 1360934 h 2186434"/>
                <a:gd name="connsiteX8" fmla="*/ 806450 w 1355693"/>
                <a:gd name="connsiteY8" fmla="*/ 1627634 h 2186434"/>
                <a:gd name="connsiteX9" fmla="*/ 654050 w 1355693"/>
                <a:gd name="connsiteY9" fmla="*/ 1799084 h 2186434"/>
                <a:gd name="connsiteX10" fmla="*/ 698500 w 1355693"/>
                <a:gd name="connsiteY10" fmla="*/ 2186434 h 2186434"/>
                <a:gd name="connsiteX0" fmla="*/ 0 w 1355693"/>
                <a:gd name="connsiteY0" fmla="*/ 256034 h 2186434"/>
                <a:gd name="connsiteX1" fmla="*/ 1320800 w 1355693"/>
                <a:gd name="connsiteY1" fmla="*/ 3770 h 2186434"/>
                <a:gd name="connsiteX2" fmla="*/ 1085850 w 1355693"/>
                <a:gd name="connsiteY2" fmla="*/ 99020 h 2186434"/>
                <a:gd name="connsiteX3" fmla="*/ 1143000 w 1355693"/>
                <a:gd name="connsiteY3" fmla="*/ 408434 h 2186434"/>
                <a:gd name="connsiteX4" fmla="*/ 1193800 w 1355693"/>
                <a:gd name="connsiteY4" fmla="*/ 529084 h 2186434"/>
                <a:gd name="connsiteX5" fmla="*/ 1282700 w 1355693"/>
                <a:gd name="connsiteY5" fmla="*/ 770384 h 2186434"/>
                <a:gd name="connsiteX6" fmla="*/ 1333500 w 1355693"/>
                <a:gd name="connsiteY6" fmla="*/ 1049784 h 2186434"/>
                <a:gd name="connsiteX7" fmla="*/ 1035050 w 1355693"/>
                <a:gd name="connsiteY7" fmla="*/ 1360934 h 2186434"/>
                <a:gd name="connsiteX8" fmla="*/ 806450 w 1355693"/>
                <a:gd name="connsiteY8" fmla="*/ 1627634 h 2186434"/>
                <a:gd name="connsiteX9" fmla="*/ 654050 w 1355693"/>
                <a:gd name="connsiteY9" fmla="*/ 1799084 h 2186434"/>
                <a:gd name="connsiteX10" fmla="*/ 698500 w 1355693"/>
                <a:gd name="connsiteY10" fmla="*/ 2186434 h 2186434"/>
                <a:gd name="connsiteX0" fmla="*/ 0 w 1361245"/>
                <a:gd name="connsiteY0" fmla="*/ 254217 h 2184617"/>
                <a:gd name="connsiteX1" fmla="*/ 1320800 w 1361245"/>
                <a:gd name="connsiteY1" fmla="*/ 1953 h 2184617"/>
                <a:gd name="connsiteX2" fmla="*/ 1181100 w 1361245"/>
                <a:gd name="connsiteY2" fmla="*/ 224203 h 2184617"/>
                <a:gd name="connsiteX3" fmla="*/ 1143000 w 1361245"/>
                <a:gd name="connsiteY3" fmla="*/ 406617 h 2184617"/>
                <a:gd name="connsiteX4" fmla="*/ 1193800 w 1361245"/>
                <a:gd name="connsiteY4" fmla="*/ 527267 h 2184617"/>
                <a:gd name="connsiteX5" fmla="*/ 1282700 w 1361245"/>
                <a:gd name="connsiteY5" fmla="*/ 768567 h 2184617"/>
                <a:gd name="connsiteX6" fmla="*/ 1333500 w 1361245"/>
                <a:gd name="connsiteY6" fmla="*/ 1047967 h 2184617"/>
                <a:gd name="connsiteX7" fmla="*/ 1035050 w 1361245"/>
                <a:gd name="connsiteY7" fmla="*/ 1359117 h 2184617"/>
                <a:gd name="connsiteX8" fmla="*/ 806450 w 1361245"/>
                <a:gd name="connsiteY8" fmla="*/ 1625817 h 2184617"/>
                <a:gd name="connsiteX9" fmla="*/ 654050 w 1361245"/>
                <a:gd name="connsiteY9" fmla="*/ 1797267 h 2184617"/>
                <a:gd name="connsiteX10" fmla="*/ 698500 w 1361245"/>
                <a:gd name="connsiteY10" fmla="*/ 2184617 h 2184617"/>
                <a:gd name="connsiteX0" fmla="*/ 0 w 1361245"/>
                <a:gd name="connsiteY0" fmla="*/ 254217 h 2184617"/>
                <a:gd name="connsiteX1" fmla="*/ 1320800 w 1361245"/>
                <a:gd name="connsiteY1" fmla="*/ 1953 h 2184617"/>
                <a:gd name="connsiteX2" fmla="*/ 1181100 w 1361245"/>
                <a:gd name="connsiteY2" fmla="*/ 224203 h 2184617"/>
                <a:gd name="connsiteX3" fmla="*/ 1143000 w 1361245"/>
                <a:gd name="connsiteY3" fmla="*/ 406617 h 2184617"/>
                <a:gd name="connsiteX4" fmla="*/ 1193800 w 1361245"/>
                <a:gd name="connsiteY4" fmla="*/ 527267 h 2184617"/>
                <a:gd name="connsiteX5" fmla="*/ 1282700 w 1361245"/>
                <a:gd name="connsiteY5" fmla="*/ 768567 h 2184617"/>
                <a:gd name="connsiteX6" fmla="*/ 1333500 w 1361245"/>
                <a:gd name="connsiteY6" fmla="*/ 1047967 h 2184617"/>
                <a:gd name="connsiteX7" fmla="*/ 1035050 w 1361245"/>
                <a:gd name="connsiteY7" fmla="*/ 1359117 h 2184617"/>
                <a:gd name="connsiteX8" fmla="*/ 806450 w 1361245"/>
                <a:gd name="connsiteY8" fmla="*/ 1625817 h 2184617"/>
                <a:gd name="connsiteX9" fmla="*/ 654050 w 1361245"/>
                <a:gd name="connsiteY9" fmla="*/ 1797267 h 2184617"/>
                <a:gd name="connsiteX10" fmla="*/ 698500 w 1361245"/>
                <a:gd name="connsiteY10" fmla="*/ 2184617 h 2184617"/>
                <a:gd name="connsiteX0" fmla="*/ 552602 w 707347"/>
                <a:gd name="connsiteY0" fmla="*/ 19267 h 2184617"/>
                <a:gd name="connsiteX1" fmla="*/ 666902 w 707347"/>
                <a:gd name="connsiteY1" fmla="*/ 1953 h 2184617"/>
                <a:gd name="connsiteX2" fmla="*/ 527202 w 707347"/>
                <a:gd name="connsiteY2" fmla="*/ 224203 h 2184617"/>
                <a:gd name="connsiteX3" fmla="*/ 489102 w 707347"/>
                <a:gd name="connsiteY3" fmla="*/ 406617 h 2184617"/>
                <a:gd name="connsiteX4" fmla="*/ 539902 w 707347"/>
                <a:gd name="connsiteY4" fmla="*/ 527267 h 2184617"/>
                <a:gd name="connsiteX5" fmla="*/ 628802 w 707347"/>
                <a:gd name="connsiteY5" fmla="*/ 768567 h 2184617"/>
                <a:gd name="connsiteX6" fmla="*/ 679602 w 707347"/>
                <a:gd name="connsiteY6" fmla="*/ 1047967 h 2184617"/>
                <a:gd name="connsiteX7" fmla="*/ 381152 w 707347"/>
                <a:gd name="connsiteY7" fmla="*/ 1359117 h 2184617"/>
                <a:gd name="connsiteX8" fmla="*/ 152552 w 707347"/>
                <a:gd name="connsiteY8" fmla="*/ 1625817 h 2184617"/>
                <a:gd name="connsiteX9" fmla="*/ 152 w 707347"/>
                <a:gd name="connsiteY9" fmla="*/ 1797267 h 2184617"/>
                <a:gd name="connsiteX10" fmla="*/ 44602 w 707347"/>
                <a:gd name="connsiteY10" fmla="*/ 2184617 h 218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7347" h="2184617">
                  <a:moveTo>
                    <a:pt x="552602" y="19267"/>
                  </a:moveTo>
                  <a:cubicBezTo>
                    <a:pt x="555777" y="16381"/>
                    <a:pt x="485927" y="28122"/>
                    <a:pt x="666902" y="1953"/>
                  </a:cubicBezTo>
                  <a:cubicBezTo>
                    <a:pt x="847877" y="-24216"/>
                    <a:pt x="352577" y="221317"/>
                    <a:pt x="527202" y="224203"/>
                  </a:cubicBezTo>
                  <a:cubicBezTo>
                    <a:pt x="543077" y="385839"/>
                    <a:pt x="486985" y="356106"/>
                    <a:pt x="489102" y="406617"/>
                  </a:cubicBezTo>
                  <a:cubicBezTo>
                    <a:pt x="491219" y="457128"/>
                    <a:pt x="516619" y="466942"/>
                    <a:pt x="539902" y="527267"/>
                  </a:cubicBezTo>
                  <a:cubicBezTo>
                    <a:pt x="563185" y="587592"/>
                    <a:pt x="605519" y="681784"/>
                    <a:pt x="628802" y="768567"/>
                  </a:cubicBezTo>
                  <a:cubicBezTo>
                    <a:pt x="652085" y="855350"/>
                    <a:pt x="720877" y="949542"/>
                    <a:pt x="679602" y="1047967"/>
                  </a:cubicBezTo>
                  <a:cubicBezTo>
                    <a:pt x="638327" y="1146392"/>
                    <a:pt x="468994" y="1262809"/>
                    <a:pt x="381152" y="1359117"/>
                  </a:cubicBezTo>
                  <a:cubicBezTo>
                    <a:pt x="293310" y="1455425"/>
                    <a:pt x="216052" y="1552792"/>
                    <a:pt x="152552" y="1625817"/>
                  </a:cubicBezTo>
                  <a:cubicBezTo>
                    <a:pt x="89052" y="1698842"/>
                    <a:pt x="3327" y="1778217"/>
                    <a:pt x="152" y="1797267"/>
                  </a:cubicBezTo>
                  <a:cubicBezTo>
                    <a:pt x="-3023" y="1816317"/>
                    <a:pt x="44602" y="2184617"/>
                    <a:pt x="44602" y="2184617"/>
                  </a:cubicBezTo>
                </a:path>
              </a:pathLst>
            </a:custGeom>
            <a:noFill/>
            <a:ln w="38100" cap="flat" cmpd="sng" algn="ctr">
              <a:solidFill>
                <a:srgbClr val="C0504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175" name="Group 254"/>
            <p:cNvGrpSpPr/>
            <p:nvPr/>
          </p:nvGrpSpPr>
          <p:grpSpPr>
            <a:xfrm>
              <a:off x="4367381" y="2342086"/>
              <a:ext cx="182081" cy="204701"/>
              <a:chOff x="990500" y="3212804"/>
              <a:chExt cx="1145624" cy="1287952"/>
            </a:xfrm>
          </p:grpSpPr>
          <p:grpSp>
            <p:nvGrpSpPr>
              <p:cNvPr id="176" name="Group 19"/>
              <p:cNvGrpSpPr/>
              <p:nvPr/>
            </p:nvGrpSpPr>
            <p:grpSpPr>
              <a:xfrm rot="2693286">
                <a:off x="990500" y="3212804"/>
                <a:ext cx="1145624" cy="1287952"/>
                <a:chOff x="1475656" y="3586913"/>
                <a:chExt cx="1145624" cy="1170865"/>
              </a:xfrm>
            </p:grpSpPr>
            <p:sp>
              <p:nvSpPr>
                <p:cNvPr id="178" name="Arc 177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19050" cap="rnd" cmpd="sng" algn="ctr">
                  <a:solidFill>
                    <a:srgbClr val="F0AD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orbel"/>
                    <a:ea typeface="+mn-ea"/>
                  </a:endParaRPr>
                </a:p>
              </p:txBody>
            </p: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80" name="Straight Connector 179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77" name="Oval 176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Corbel"/>
                  <a:ea typeface="+mn-ea"/>
                </a:endParaRPr>
              </a:p>
            </p:txBody>
          </p:sp>
        </p:grpSp>
        <p:sp>
          <p:nvSpPr>
            <p:cNvPr id="181" name="TextBox 180"/>
            <p:cNvSpPr txBox="1"/>
            <p:nvPr/>
          </p:nvSpPr>
          <p:spPr>
            <a:xfrm>
              <a:off x="4190654" y="2455799"/>
              <a:ext cx="423193" cy="294312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699878" y="1578670"/>
              <a:ext cx="0" cy="1722719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5158542" y="2204257"/>
              <a:ext cx="0" cy="465009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4" name="Straight Connector 183"/>
            <p:cNvCxnSpPr/>
            <p:nvPr/>
          </p:nvCxnSpPr>
          <p:spPr>
            <a:xfrm rot="5400000">
              <a:off x="4998337" y="2436910"/>
              <a:ext cx="562850" cy="2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>
            <a:xfrm rot="16200000" flipH="1">
              <a:off x="5079410" y="2438110"/>
              <a:ext cx="677815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5178507" y="2438594"/>
              <a:ext cx="819257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>
            <a:xfrm>
              <a:off x="5795475" y="1946848"/>
              <a:ext cx="0" cy="98411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>
            <a:xfrm rot="5400000">
              <a:off x="5452476" y="2439799"/>
              <a:ext cx="1187270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5626862" y="2438596"/>
              <a:ext cx="1427325" cy="0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>
            <a:xfrm>
              <a:off x="7132841" y="1403845"/>
              <a:ext cx="0" cy="2070308"/>
            </a:xfrm>
            <a:prstGeom prst="line">
              <a:avLst/>
            </a:prstGeom>
            <a:noFill/>
            <a:ln w="190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91" name="Rectangle 190"/>
            <p:cNvSpPr/>
            <p:nvPr/>
          </p:nvSpPr>
          <p:spPr>
            <a:xfrm>
              <a:off x="7295594" y="1506911"/>
              <a:ext cx="99955" cy="130437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85725" tIns="42863" rIns="85725" bIns="42863"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579882" y="1254726"/>
              <a:ext cx="97174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Geometry</a:t>
              </a:r>
              <a:endParaRPr lang="en-AU" sz="15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6081380" y="2494404"/>
              <a:ext cx="707638" cy="707638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alpha val="48000"/>
                    <a:lumMod val="0"/>
                    <a:lumOff val="100000"/>
                  </a:srgbClr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black"/>
                  </a:solidFill>
                  <a:latin typeface="Calibri"/>
                  <a:ea typeface="+mn-ea"/>
                </a:rPr>
                <a:t>L</a:t>
              </a:r>
              <a:r>
                <a:rPr lang="en-AU" sz="1350" kern="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94" name="Oval 193"/>
            <p:cNvSpPr/>
            <p:nvPr/>
          </p:nvSpPr>
          <p:spPr>
            <a:xfrm>
              <a:off x="6071340" y="1985622"/>
              <a:ext cx="707638" cy="707638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alpha val="48000"/>
                    <a:lumMod val="0"/>
                    <a:lumOff val="100000"/>
                  </a:srgb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black"/>
                  </a:solidFill>
                  <a:latin typeface="Calibri"/>
                  <a:ea typeface="+mn-ea"/>
                </a:rPr>
                <a:t>L</a:t>
              </a:r>
              <a:r>
                <a:rPr lang="en-AU" sz="1350" kern="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0</a:t>
              </a:r>
            </a:p>
          </p:txBody>
        </p:sp>
        <p:cxnSp>
          <p:nvCxnSpPr>
            <p:cNvPr id="195" name="Straight Arrow Connector 194"/>
            <p:cNvCxnSpPr>
              <a:stCxn id="192" idx="3"/>
            </p:cNvCxnSpPr>
            <p:nvPr/>
          </p:nvCxnSpPr>
          <p:spPr>
            <a:xfrm>
              <a:off x="6551623" y="1416309"/>
              <a:ext cx="798190" cy="148538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6" name="Straight Arrow Connector 195"/>
            <p:cNvCxnSpPr/>
            <p:nvPr/>
          </p:nvCxnSpPr>
          <p:spPr>
            <a:xfrm>
              <a:off x="6369976" y="1506910"/>
              <a:ext cx="660749" cy="529424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7" name="TextBox 196"/>
            <p:cNvSpPr txBox="1"/>
            <p:nvPr/>
          </p:nvSpPr>
          <p:spPr>
            <a:xfrm>
              <a:off x="4892732" y="1528347"/>
              <a:ext cx="151355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Occupied Cluster</a:t>
              </a:r>
              <a:endParaRPr lang="en-AU" sz="15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6771665" y="2094256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771665" y="2518838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2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6771665" y="3015061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3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7132841" y="1528145"/>
              <a:ext cx="3353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  <a:r>
                <a:rPr lang="en-AU" sz="1350" kern="0" baseline="-25000" dirty="0">
                  <a:solidFill>
                    <a:prstClr val="white"/>
                  </a:solidFill>
                  <a:latin typeface="Calibri"/>
                  <a:ea typeface="+mn-ea"/>
                </a:rPr>
                <a:t>0</a:t>
              </a:r>
            </a:p>
          </p:txBody>
        </p:sp>
        <p:cxnSp>
          <p:nvCxnSpPr>
            <p:cNvPr id="202" name="Straight Arrow Connector 201"/>
            <p:cNvCxnSpPr/>
            <p:nvPr/>
          </p:nvCxnSpPr>
          <p:spPr>
            <a:xfrm>
              <a:off x="5968288" y="1807855"/>
              <a:ext cx="803378" cy="286400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3" name="TextBox 202"/>
            <p:cNvSpPr txBox="1"/>
            <p:nvPr/>
          </p:nvSpPr>
          <p:spPr>
            <a:xfrm>
              <a:off x="4171950" y="3340212"/>
              <a:ext cx="1795172" cy="317396"/>
            </a:xfrm>
            <a:prstGeom prst="rect">
              <a:avLst/>
            </a:prstGeom>
            <a:noFill/>
          </p:spPr>
          <p:txBody>
            <a:bodyPr wrap="squar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50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Cluster/Light Pairs:</a:t>
              </a:r>
              <a:endParaRPr lang="en-US" sz="150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5175108" y="3650322"/>
              <a:ext cx="601757" cy="235879"/>
              <a:chOff x="3275579" y="4437112"/>
              <a:chExt cx="918506" cy="360040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2</a:t>
                </a: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5776865" y="3650322"/>
              <a:ext cx="601757" cy="235879"/>
              <a:chOff x="3275579" y="4437112"/>
              <a:chExt cx="918506" cy="360040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2</a:t>
                </a: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6379606" y="3650322"/>
              <a:ext cx="601757" cy="235879"/>
              <a:chOff x="3275579" y="4437112"/>
              <a:chExt cx="918506" cy="360040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3</a:t>
                </a: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  <p:sp>
          <p:nvSpPr>
            <p:cNvPr id="216" name="Rectangle 215"/>
            <p:cNvSpPr/>
            <p:nvPr/>
          </p:nvSpPr>
          <p:spPr>
            <a:xfrm>
              <a:off x="6981361" y="3650322"/>
              <a:ext cx="299534" cy="235879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</a:gradFill>
            <a:ln w="25400" cap="flat" cmpd="sng" algn="ctr">
              <a:gradFill flip="none" rotWithShape="1">
                <a:gsLst>
                  <a:gs pos="0">
                    <a:srgbClr val="002060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350" kern="0" dirty="0">
                  <a:solidFill>
                    <a:prstClr val="black"/>
                  </a:solidFill>
                  <a:latin typeface="Calibri"/>
                  <a:ea typeface="+mn-ea"/>
                </a:rPr>
                <a:t>…</a:t>
              </a: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4583269" y="3650322"/>
              <a:ext cx="601757" cy="235879"/>
              <a:chOff x="3275579" y="4437112"/>
              <a:chExt cx="918506" cy="360040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3736884" y="4437112"/>
                <a:ext cx="457200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L</a:t>
                </a:r>
                <a:r>
                  <a:rPr lang="en-AU" sz="135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3275856" y="4437112"/>
                <a:ext cx="433403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1200" kern="0" dirty="0">
                    <a:solidFill>
                      <a:prstClr val="black"/>
                    </a:solidFill>
                    <a:latin typeface="Calibri"/>
                    <a:ea typeface="+mn-ea"/>
                  </a:rPr>
                  <a:t>C</a:t>
                </a:r>
                <a:r>
                  <a:rPr lang="en-AU" sz="1200" kern="0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3275579" y="4437112"/>
                <a:ext cx="918506" cy="360040"/>
              </a:xfrm>
              <a:prstGeom prst="rect">
                <a:avLst/>
              </a:prstGeom>
              <a:noFill/>
              <a:ln w="38100" cap="flat" cmpd="sng" algn="ctr">
                <a:solidFill>
                  <a:srgbClr val="E66C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 dirty="0">
                  <a:solidFill>
                    <a:prstClr val="black"/>
                  </a:solidFill>
                  <a:latin typeface="Courier Std" pitchFamily="49" charset="0"/>
                  <a:ea typeface="+mn-ea"/>
                </a:endParaRPr>
              </a:p>
            </p:txBody>
          </p:sp>
        </p:grpSp>
      </p:grpSp>
      <p:cxnSp>
        <p:nvCxnSpPr>
          <p:cNvPr id="70" name="Elbow Connector 69"/>
          <p:cNvCxnSpPr>
            <a:stCxn id="219" idx="0"/>
            <a:endCxn id="198" idx="2"/>
          </p:cNvCxnSpPr>
          <p:nvPr/>
        </p:nvCxnSpPr>
        <p:spPr>
          <a:xfrm rot="5400000" flipH="1" flipV="1">
            <a:off x="5800900" y="1869192"/>
            <a:ext cx="1641901" cy="2894172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E66C7D">
                <a:lumMod val="50000"/>
              </a:srgbClr>
            </a:solidFill>
            <a:prstDash val="solid"/>
            <a:tailEnd type="arrow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Elbow Connector 70"/>
          <p:cNvCxnSpPr>
            <a:endCxn id="194" idx="2"/>
          </p:cNvCxnSpPr>
          <p:nvPr/>
        </p:nvCxnSpPr>
        <p:spPr>
          <a:xfrm rot="5400000" flipH="1" flipV="1">
            <a:off x="5367835" y="2584107"/>
            <a:ext cx="1726942" cy="1405853"/>
          </a:xfrm>
          <a:prstGeom prst="bentConnector2">
            <a:avLst/>
          </a:prstGeom>
          <a:noFill/>
          <a:ln w="57150" cap="flat" cmpd="sng" algn="ctr">
            <a:solidFill>
              <a:srgbClr val="E66C7D">
                <a:lumMod val="50000"/>
              </a:srgbClr>
            </a:solidFill>
            <a:prstDash val="solid"/>
            <a:tailEnd type="arrow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150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b="1" dirty="0" smtClean="0"/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Which lights cast shadows?</a:t>
            </a:r>
          </a:p>
          <a:p>
            <a:r>
              <a:rPr lang="en-AU" dirty="0" smtClean="0"/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Shadow Map Resolution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mtClean="0"/>
              <a:t>Pick constant resolution</a:t>
            </a:r>
          </a:p>
          <a:p>
            <a:pPr lvl="1"/>
            <a:r>
              <a:rPr lang="en-AU" smtClean="0"/>
              <a:t>Under and Oversampling</a:t>
            </a:r>
          </a:p>
          <a:p>
            <a:pPr lvl="1"/>
            <a:r>
              <a:rPr lang="en-AU" smtClean="0"/>
              <a:t>Poor quality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1532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0"/>
          <p:cNvSpPr>
            <a:spLocks noGrp="1"/>
          </p:cNvSpPr>
          <p:nvPr>
            <p:ph type="ctrTitle"/>
          </p:nvPr>
        </p:nvSpPr>
        <p:spPr>
          <a:xfrm>
            <a:off x="3652838" y="1714500"/>
            <a:ext cx="5491162" cy="3429000"/>
          </a:xfrm>
          <a:solidFill>
            <a:srgbClr val="41464C"/>
          </a:solidFill>
        </p:spPr>
        <p:txBody>
          <a:bodyPr/>
          <a:lstStyle/>
          <a:p>
            <a:pPr algn="l" eaLnBrk="1" hangingPunct="1"/>
            <a:r>
              <a:rPr lang="en-US" sz="2400" dirty="0" smtClean="0"/>
              <a:t>Part 3:</a:t>
            </a:r>
            <a:br>
              <a:rPr lang="en-US" sz="2400" dirty="0" smtClean="0"/>
            </a:br>
            <a:r>
              <a:rPr lang="en-US" sz="2400" dirty="0" smtClean="0"/>
              <a:t>Efficient </a:t>
            </a:r>
            <a:r>
              <a:rPr lang="en-US" sz="2400" dirty="0"/>
              <a:t>Shadows from Many </a:t>
            </a:r>
            <a:r>
              <a:rPr lang="en-US" sz="2400" dirty="0" smtClean="0"/>
              <a:t>Lights</a:t>
            </a:r>
            <a:br>
              <a:rPr lang="en-US" sz="2400" dirty="0" smtClean="0"/>
            </a:br>
            <a:r>
              <a:rPr lang="en-US" sz="2400" dirty="0" smtClean="0"/>
              <a:t>40 min</a:t>
            </a:r>
            <a:r>
              <a:rPr lang="en-US" altLang="en-US" sz="2400" dirty="0" smtClean="0">
                <a:ea typeface="ＭＳ Ｐゴシック" pitchFamily="8" charset="-128"/>
              </a:rPr>
              <a:t/>
            </a:r>
            <a:br>
              <a:rPr lang="en-US" altLang="en-US" sz="2400" dirty="0" smtClean="0">
                <a:ea typeface="ＭＳ Ｐゴシック" pitchFamily="8" charset="-128"/>
              </a:rPr>
            </a:br>
            <a:r>
              <a:rPr lang="en-US" altLang="en-US" sz="2400" dirty="0" smtClean="0">
                <a:ea typeface="ＭＳ Ｐゴシック" pitchFamily="8" charset="-128"/>
              </a:rPr>
              <a:t/>
            </a:r>
            <a:br>
              <a:rPr lang="en-US" altLang="en-US" sz="2400" dirty="0" smtClean="0">
                <a:ea typeface="ＭＳ Ｐゴシック" pitchFamily="8" charset="-128"/>
              </a:rPr>
            </a:br>
            <a:r>
              <a:rPr lang="en-US" altLang="en-US" sz="1800" dirty="0" smtClean="0">
                <a:ea typeface="ＭＳ Ｐゴシック" pitchFamily="8" charset="-128"/>
              </a:rPr>
              <a:t>Ola Olsson</a:t>
            </a:r>
            <a:br>
              <a:rPr lang="en-US" altLang="en-US" sz="1800" dirty="0" smtClean="0">
                <a:ea typeface="ＭＳ Ｐゴシック" pitchFamily="8" charset="-128"/>
              </a:rPr>
            </a:br>
            <a:r>
              <a:rPr lang="en-US" altLang="en-US" sz="1800" dirty="0" smtClean="0">
                <a:ea typeface="ＭＳ Ｐゴシック" pitchFamily="8" charset="-128"/>
              </a:rPr>
              <a:t>Chalmers University of Technology</a:t>
            </a:r>
          </a:p>
        </p:txBody>
      </p:sp>
      <p:sp>
        <p:nvSpPr>
          <p:cNvPr id="42" name="Subtitle 41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3652838" cy="3429000"/>
          </a:xfrm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800" dirty="0" smtClean="0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15364" name="Picture 42" descr="S15_su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6" y="1941085"/>
            <a:ext cx="2337345" cy="2970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Shadow Map Resolution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mtClean="0"/>
              <a:t>Pick constant resolution</a:t>
            </a:r>
          </a:p>
          <a:p>
            <a:pPr lvl="1"/>
            <a:r>
              <a:rPr lang="en-AU" smtClean="0"/>
              <a:t>Under and Oversampling</a:t>
            </a:r>
          </a:p>
          <a:p>
            <a:pPr lvl="1"/>
            <a:r>
              <a:rPr lang="en-AU" smtClean="0"/>
              <a:t>Poor quality</a:t>
            </a:r>
          </a:p>
          <a:p>
            <a:r>
              <a:rPr lang="en-AU" smtClean="0"/>
              <a:t>Match sample density</a:t>
            </a:r>
          </a:p>
          <a:p>
            <a:pPr lvl="1"/>
            <a:r>
              <a:rPr lang="en-AU" smtClean="0"/>
              <a:t>Screen space</a:t>
            </a:r>
          </a:p>
          <a:p>
            <a:pPr lvl="1"/>
            <a:r>
              <a:rPr lang="en-AU" smtClean="0"/>
              <a:t>Shadow-map space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5619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Shadow Map Resolution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 smtClean="0"/>
              <a:t>Match sample density</a:t>
            </a:r>
          </a:p>
          <a:p>
            <a:pPr lvl="1"/>
            <a:r>
              <a:rPr lang="en-AU" dirty="0" smtClean="0"/>
              <a:t>Screen space</a:t>
            </a:r>
          </a:p>
          <a:p>
            <a:pPr lvl="1"/>
            <a:r>
              <a:rPr lang="en-AU" dirty="0" smtClean="0"/>
              <a:t>Shadow map space</a:t>
            </a:r>
          </a:p>
          <a:p>
            <a:r>
              <a:rPr lang="en-AU" dirty="0" smtClean="0"/>
              <a:t>Screen Space Light projection [11]</a:t>
            </a:r>
          </a:p>
          <a:p>
            <a:pPr lvl="1"/>
            <a:r>
              <a:rPr lang="en-AU" dirty="0" smtClean="0"/>
              <a:t>Over estimates.</a:t>
            </a:r>
          </a:p>
          <a:p>
            <a:r>
              <a:rPr lang="en-AU" dirty="0" smtClean="0"/>
              <a:t>Per-object resolution calc. [6]</a:t>
            </a:r>
          </a:p>
          <a:p>
            <a:pPr lvl="1"/>
            <a:r>
              <a:rPr lang="en-AU" dirty="0" smtClean="0"/>
              <a:t>Influenced by object size.</a:t>
            </a:r>
          </a:p>
          <a:p>
            <a:r>
              <a:rPr lang="en-AU" dirty="0" smtClean="0"/>
              <a:t>Resolution Matched Shadow Maps [10]</a:t>
            </a:r>
          </a:p>
          <a:p>
            <a:pPr lvl="1"/>
            <a:r>
              <a:rPr lang="en-AU" dirty="0" smtClean="0"/>
              <a:t>Accurate, but expensive.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52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Shadow map resolution</a:t>
            </a:r>
            <a:endParaRPr lang="sv-SE" dirty="0"/>
          </a:p>
        </p:txBody>
      </p:sp>
      <p:pic>
        <p:nvPicPr>
          <p:cNvPr id="3" name="shadows_est_light_spher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36951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10" name="Rectangle 9"/>
          <p:cNvSpPr/>
          <p:nvPr/>
        </p:nvSpPr>
        <p:spPr>
          <a:xfrm>
            <a:off x="3582838" y="983411"/>
            <a:ext cx="1602620" cy="141473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ounded Rectangle 10"/>
          <p:cNvSpPr/>
          <p:nvPr/>
        </p:nvSpPr>
        <p:spPr>
          <a:xfrm>
            <a:off x="5497902" y="1150188"/>
            <a:ext cx="2076090" cy="9028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Screen space bounding box:</a:t>
            </a:r>
          </a:p>
          <a:p>
            <a:pPr algn="ctr"/>
            <a:r>
              <a:rPr lang="en-US" dirty="0" smtClean="0"/>
              <a:t>~300</a:t>
            </a:r>
            <a:r>
              <a:rPr lang="en-US" baseline="30000" dirty="0" smtClean="0"/>
              <a:t>2</a:t>
            </a:r>
            <a:r>
              <a:rPr lang="en-US" dirty="0" smtClean="0"/>
              <a:t> pixels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5185458" y="983411"/>
            <a:ext cx="272187" cy="1414732"/>
          </a:xfrm>
          <a:prstGeom prst="rightBrace">
            <a:avLst>
              <a:gd name="adj1" fmla="val 42139"/>
              <a:gd name="adj2" fmla="val 5000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ight Arrow 13"/>
          <p:cNvSpPr/>
          <p:nvPr/>
        </p:nvSpPr>
        <p:spPr>
          <a:xfrm>
            <a:off x="3962400" y="1708030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0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13" name="Right Brace 12"/>
          <p:cNvSpPr/>
          <p:nvPr/>
        </p:nvSpPr>
        <p:spPr>
          <a:xfrm>
            <a:off x="761509" y="164592"/>
            <a:ext cx="296892" cy="5316229"/>
          </a:xfrm>
          <a:prstGeom prst="rightBrace">
            <a:avLst>
              <a:gd name="adj1" fmla="val 40962"/>
              <a:gd name="adj2" fmla="val 55344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Left Arrow 14"/>
          <p:cNvSpPr/>
          <p:nvPr/>
        </p:nvSpPr>
        <p:spPr>
          <a:xfrm>
            <a:off x="5612921" y="2846717"/>
            <a:ext cx="701615" cy="454325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ounded Rectangle 15"/>
          <p:cNvSpPr/>
          <p:nvPr/>
        </p:nvSpPr>
        <p:spPr>
          <a:xfrm>
            <a:off x="1058400" y="2798934"/>
            <a:ext cx="1926566" cy="641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Screen space bounding box?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1508" y="104511"/>
            <a:ext cx="8254476" cy="569818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16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16" name="Rounded Rectangle 15"/>
          <p:cNvSpPr/>
          <p:nvPr/>
        </p:nvSpPr>
        <p:spPr>
          <a:xfrm>
            <a:off x="1414732" y="2386642"/>
            <a:ext cx="2533517" cy="944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object bounding box projection.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6098" y="3617343"/>
            <a:ext cx="724619" cy="100641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646098" y="3076825"/>
            <a:ext cx="1820174" cy="540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0717" y="3076824"/>
            <a:ext cx="1095555" cy="15469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16" name="Rounded Rectangle 15"/>
          <p:cNvSpPr/>
          <p:nvPr/>
        </p:nvSpPr>
        <p:spPr>
          <a:xfrm>
            <a:off x="1897811" y="2689666"/>
            <a:ext cx="2050438" cy="641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 individual samples.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70053" y="3076825"/>
            <a:ext cx="2096219" cy="1385907"/>
          </a:xfrm>
          <a:prstGeom prst="line">
            <a:avLst/>
          </a:prstGeom>
          <a:ln>
            <a:headEnd type="none"/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4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</p:spTree>
    <p:extLst>
      <p:ext uri="{BB962C8B-B14F-4D97-AF65-F5344CB8AC3E}">
        <p14:creationId xmlns:p14="http://schemas.microsoft.com/office/powerpoint/2010/main" val="3707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2" name="Rectangle 1"/>
          <p:cNvSpPr/>
          <p:nvPr/>
        </p:nvSpPr>
        <p:spPr>
          <a:xfrm>
            <a:off x="4572000" y="3703608"/>
            <a:ext cx="350808" cy="36806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ounded Rectangle 17"/>
          <p:cNvSpPr/>
          <p:nvPr/>
        </p:nvSpPr>
        <p:spPr>
          <a:xfrm>
            <a:off x="1828800" y="2861093"/>
            <a:ext cx="2142000" cy="9028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Screen space 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pixels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143554" y="3640347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3076823"/>
            <a:ext cx="894272" cy="626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922808" y="3076823"/>
            <a:ext cx="543464" cy="9948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front_cluster_to_overvi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4159689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</a:p>
          <a:p>
            <a:r>
              <a:rPr lang="en-US" dirty="0" smtClean="0"/>
              <a:t>Dynamic scenes</a:t>
            </a:r>
          </a:p>
          <a:p>
            <a:pPr lvl="1"/>
            <a:r>
              <a:rPr lang="en-US" dirty="0" smtClean="0"/>
              <a:t>Shadow maps</a:t>
            </a:r>
          </a:p>
          <a:p>
            <a:r>
              <a:rPr lang="en-US" dirty="0" smtClean="0"/>
              <a:t>Static scene elements</a:t>
            </a:r>
          </a:p>
          <a:p>
            <a:pPr lvl="1"/>
            <a:r>
              <a:rPr lang="en-US" dirty="0" smtClean="0"/>
              <a:t>Other methods (too)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986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18" name="Rounded Rectangle 17"/>
          <p:cNvSpPr/>
          <p:nvPr/>
        </p:nvSpPr>
        <p:spPr>
          <a:xfrm>
            <a:off x="5305717" y="2775282"/>
            <a:ext cx="2142000" cy="9028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Screen space 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pixels</a:t>
            </a:r>
          </a:p>
        </p:txBody>
      </p:sp>
      <p:sp>
        <p:nvSpPr>
          <p:cNvPr id="19" name="Right Arrow 18"/>
          <p:cNvSpPr/>
          <p:nvPr/>
        </p:nvSpPr>
        <p:spPr>
          <a:xfrm rot="9265443">
            <a:off x="4907779" y="3150784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00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cxnSp>
        <p:nvCxnSpPr>
          <p:cNvPr id="15" name="Straight Connector 14"/>
          <p:cNvCxnSpPr/>
          <p:nvPr/>
        </p:nvCxnSpPr>
        <p:spPr>
          <a:xfrm flipV="1">
            <a:off x="4213860" y="1995535"/>
            <a:ext cx="1252220" cy="1353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716995">
            <a:off x="5477470" y="1939990"/>
            <a:ext cx="112839" cy="121822"/>
          </a:xfrm>
          <a:prstGeom prst="rect">
            <a:avLst/>
          </a:prstGeom>
          <a:solidFill>
            <a:srgbClr val="FF33CC">
              <a:alpha val="5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31080" y="2034540"/>
            <a:ext cx="747839" cy="1857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66080" y="1749552"/>
            <a:ext cx="227584" cy="24598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578919" y="1749553"/>
            <a:ext cx="114745" cy="2849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820089" y="969644"/>
            <a:ext cx="2142000" cy="9028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Shadow map </a:t>
            </a:r>
            <a:r>
              <a:rPr lang="en-US" dirty="0" smtClean="0"/>
              <a:t>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texels</a:t>
            </a:r>
            <a:endParaRPr lang="en-US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5305717" y="2775282"/>
            <a:ext cx="2142000" cy="902899"/>
          </a:xfrm>
          <a:prstGeom prst="round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70000"/>
                </a:schemeClr>
              </a:gs>
              <a:gs pos="35000">
                <a:schemeClr val="accent4">
                  <a:tint val="37000"/>
                  <a:satMod val="300000"/>
                  <a:alpha val="70000"/>
                </a:schemeClr>
              </a:gs>
              <a:gs pos="100000">
                <a:schemeClr val="accent4">
                  <a:tint val="15000"/>
                  <a:satMod val="350000"/>
                  <a:alpha val="80000"/>
                </a:schemeClr>
              </a:gs>
            </a:gsLst>
          </a:gradFill>
          <a:ln>
            <a:solidFill>
              <a:schemeClr val="accent4">
                <a:shade val="95000"/>
                <a:satMod val="105000"/>
                <a:alpha val="7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Screen space 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pixels</a:t>
            </a:r>
          </a:p>
        </p:txBody>
      </p:sp>
      <p:sp>
        <p:nvSpPr>
          <p:cNvPr id="19" name="Right Arrow 18"/>
          <p:cNvSpPr/>
          <p:nvPr/>
        </p:nvSpPr>
        <p:spPr>
          <a:xfrm rot="9265443">
            <a:off x="4907779" y="3150784"/>
            <a:ext cx="362309" cy="247291"/>
          </a:xfrm>
          <a:prstGeom prst="rightArrow">
            <a:avLst/>
          </a:prstGeom>
          <a:gradFill>
            <a:gsLst>
              <a:gs pos="0">
                <a:schemeClr val="accent4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70000"/>
                </a:schemeClr>
              </a:gs>
            </a:gsLst>
          </a:gradFill>
          <a:ln>
            <a:solidFill>
              <a:schemeClr val="accent4">
                <a:shade val="95000"/>
                <a:satMod val="105000"/>
                <a:alpha val="7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ight Arrow 33"/>
          <p:cNvSpPr/>
          <p:nvPr/>
        </p:nvSpPr>
        <p:spPr>
          <a:xfrm rot="1804041">
            <a:off x="5050448" y="1733816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0468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cxnSp>
        <p:nvCxnSpPr>
          <p:cNvPr id="15" name="Straight Connector 14"/>
          <p:cNvCxnSpPr/>
          <p:nvPr/>
        </p:nvCxnSpPr>
        <p:spPr>
          <a:xfrm flipV="1">
            <a:off x="4213860" y="1995535"/>
            <a:ext cx="1252220" cy="1353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716995">
            <a:off x="5477470" y="1939990"/>
            <a:ext cx="112839" cy="121822"/>
          </a:xfrm>
          <a:prstGeom prst="rect">
            <a:avLst/>
          </a:prstGeom>
          <a:solidFill>
            <a:srgbClr val="FF33CC">
              <a:alpha val="5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31080" y="2034540"/>
            <a:ext cx="747839" cy="1857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66080" y="1749552"/>
            <a:ext cx="227584" cy="24598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578919" y="1749553"/>
            <a:ext cx="114745" cy="2849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820089" y="969644"/>
            <a:ext cx="2142000" cy="9028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Shadow map </a:t>
            </a:r>
            <a:r>
              <a:rPr lang="en-US" dirty="0" smtClean="0"/>
              <a:t>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texels</a:t>
            </a:r>
            <a:endParaRPr lang="en-US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5305717" y="2775282"/>
            <a:ext cx="2142000" cy="902899"/>
          </a:xfrm>
          <a:prstGeom prst="round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70000"/>
                </a:schemeClr>
              </a:gs>
              <a:gs pos="35000">
                <a:schemeClr val="accent4">
                  <a:tint val="37000"/>
                  <a:satMod val="300000"/>
                  <a:alpha val="70000"/>
                </a:schemeClr>
              </a:gs>
              <a:gs pos="100000">
                <a:schemeClr val="accent4">
                  <a:tint val="15000"/>
                  <a:satMod val="350000"/>
                  <a:alpha val="80000"/>
                </a:schemeClr>
              </a:gs>
            </a:gsLst>
          </a:gradFill>
          <a:ln>
            <a:solidFill>
              <a:schemeClr val="accent4">
                <a:shade val="95000"/>
                <a:satMod val="105000"/>
                <a:alpha val="7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Screen space 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pixels</a:t>
            </a:r>
          </a:p>
        </p:txBody>
      </p:sp>
      <p:sp>
        <p:nvSpPr>
          <p:cNvPr id="19" name="Right Arrow 18"/>
          <p:cNvSpPr/>
          <p:nvPr/>
        </p:nvSpPr>
        <p:spPr>
          <a:xfrm rot="9265443">
            <a:off x="4907779" y="3150784"/>
            <a:ext cx="362309" cy="247291"/>
          </a:xfrm>
          <a:prstGeom prst="rightArrow">
            <a:avLst/>
          </a:prstGeom>
          <a:gradFill>
            <a:gsLst>
              <a:gs pos="0">
                <a:schemeClr val="accent4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70000"/>
                </a:schemeClr>
              </a:gs>
            </a:gsLst>
          </a:gradFill>
          <a:ln>
            <a:solidFill>
              <a:schemeClr val="accent4">
                <a:shade val="95000"/>
                <a:satMod val="105000"/>
                <a:alpha val="7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ight Arrow 33"/>
          <p:cNvSpPr/>
          <p:nvPr/>
        </p:nvSpPr>
        <p:spPr>
          <a:xfrm rot="1804041">
            <a:off x="5050448" y="1733816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Arc 35"/>
          <p:cNvSpPr/>
          <p:nvPr/>
        </p:nvSpPr>
        <p:spPr>
          <a:xfrm>
            <a:off x="4775073" y="843115"/>
            <a:ext cx="1837182" cy="1837182"/>
          </a:xfrm>
          <a:prstGeom prst="arc">
            <a:avLst>
              <a:gd name="adj1" fmla="val 6695281"/>
              <a:gd name="adj2" fmla="val 8006235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2495592" y="2260601"/>
                <a:ext cx="2142000" cy="45078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Solid angle,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92" y="2260601"/>
                <a:ext cx="2142000" cy="450780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Arrow 37"/>
          <p:cNvSpPr/>
          <p:nvPr/>
        </p:nvSpPr>
        <p:spPr>
          <a:xfrm rot="21357838">
            <a:off x="4690995" y="2368797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4419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6" name="front_cluster_from_vervi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2117718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res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sp>
        <p:nvSpPr>
          <p:cNvPr id="2" name="Rectangle 1"/>
          <p:cNvSpPr/>
          <p:nvPr/>
        </p:nvSpPr>
        <p:spPr>
          <a:xfrm>
            <a:off x="4566249" y="1943819"/>
            <a:ext cx="350808" cy="36806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ounded Rectangle 17"/>
          <p:cNvSpPr/>
          <p:nvPr/>
        </p:nvSpPr>
        <p:spPr>
          <a:xfrm>
            <a:off x="5466272" y="1492369"/>
            <a:ext cx="2447026" cy="9028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Same</a:t>
            </a:r>
            <a:r>
              <a:rPr lang="en-US" dirty="0" smtClean="0"/>
              <a:t> screen-space cluster foot print:</a:t>
            </a:r>
          </a:p>
          <a:p>
            <a:pPr algn="ctr"/>
            <a:r>
              <a:rPr lang="en-US" dirty="0" smtClean="0"/>
              <a:t>64</a:t>
            </a:r>
            <a:r>
              <a:rPr lang="en-US" baseline="30000" dirty="0" smtClean="0"/>
              <a:t>2</a:t>
            </a:r>
            <a:r>
              <a:rPr lang="en-US" dirty="0" smtClean="0"/>
              <a:t> pixels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5036502" y="1987018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" name="Group 4"/>
          <p:cNvGrpSpPr/>
          <p:nvPr/>
        </p:nvGrpSpPr>
        <p:grpSpPr>
          <a:xfrm rot="16397631">
            <a:off x="4378105" y="1813405"/>
            <a:ext cx="507195" cy="547873"/>
            <a:chOff x="4440952" y="3082458"/>
            <a:chExt cx="1058349" cy="1143230"/>
          </a:xfrm>
        </p:grpSpPr>
        <p:cxnSp>
          <p:nvCxnSpPr>
            <p:cNvPr id="6" name="Straight Connector 5"/>
            <p:cNvCxnSpPr/>
            <p:nvPr/>
          </p:nvCxnSpPr>
          <p:spPr>
            <a:xfrm rot="5202369" flipH="1" flipV="1">
              <a:off x="4746841" y="2800415"/>
              <a:ext cx="426655" cy="10384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202369" flipH="1" flipV="1">
              <a:off x="4813185" y="3539572"/>
              <a:ext cx="1143230" cy="2290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4572000" y="3703608"/>
            <a:ext cx="350808" cy="36806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572000" y="3076823"/>
            <a:ext cx="894272" cy="626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22808" y="3076823"/>
            <a:ext cx="543464" cy="9948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>
            <a:off x="4115559" y="1571476"/>
            <a:ext cx="498288" cy="498288"/>
          </a:xfrm>
          <a:prstGeom prst="arc">
            <a:avLst>
              <a:gd name="adj1" fmla="val 812149"/>
              <a:gd name="adj2" fmla="val 4092293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2018338" y="1987018"/>
                <a:ext cx="1962549" cy="74003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Larger solid angle,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338" y="1987018"/>
                <a:ext cx="1962549" cy="740031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/>
          <p:cNvSpPr/>
          <p:nvPr/>
        </p:nvSpPr>
        <p:spPr>
          <a:xfrm rot="20642624">
            <a:off x="4052790" y="2007047"/>
            <a:ext cx="362309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ounded Rectangle 21"/>
          <p:cNvSpPr/>
          <p:nvPr/>
        </p:nvSpPr>
        <p:spPr>
          <a:xfrm>
            <a:off x="2076091" y="971849"/>
            <a:ext cx="2098685" cy="74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Lower required resolution for SM</a:t>
            </a:r>
          </a:p>
        </p:txBody>
      </p:sp>
    </p:spTree>
    <p:extLst>
      <p:ext uri="{BB962C8B-B14F-4D97-AF65-F5344CB8AC3E}">
        <p14:creationId xmlns:p14="http://schemas.microsoft.com/office/powerpoint/2010/main" val="41796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 calc.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AU" dirty="0" smtClean="0"/>
                  <a:t>Solid angle over light sphere</a:t>
                </a:r>
              </a:p>
              <a:p>
                <a:r>
                  <a:rPr lang="en-AU" dirty="0"/>
                  <a:t>All cluster/light pairs in parallel</a:t>
                </a:r>
              </a:p>
              <a:p>
                <a:pPr lvl="1"/>
                <a:r>
                  <a:rPr lang="en-AU" dirty="0"/>
                  <a:t>Keep highest for each light</a:t>
                </a:r>
              </a:p>
              <a:p>
                <a:pPr lvl="2"/>
                <a:r>
                  <a:rPr lang="en-AU" dirty="0" err="1"/>
                  <a:t>atomicMax</a:t>
                </a:r>
                <a:endParaRPr lang="en-AU" dirty="0"/>
              </a:p>
              <a:p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𝑅𝑒𝑠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/(</m:t>
                            </m:r>
                            <m:f>
                              <m:fPr>
                                <m:type m:val="li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= solid angle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AU" dirty="0"/>
                  <a:t> = Screen space foot print (e.g., 32x32</a:t>
                </a:r>
                <a:r>
                  <a:rPr lang="en-AU" dirty="0" smtClean="0"/>
                  <a:t>)</a:t>
                </a:r>
                <a:endParaRPr lang="en-AU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59" t="-2873" b="-395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6265540" y="1687770"/>
            <a:ext cx="1350798" cy="1350799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7275284" y="1557680"/>
            <a:ext cx="1296613" cy="2301865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 flipH="1" flipV="1">
            <a:off x="6142670" y="2752831"/>
            <a:ext cx="2429227" cy="1106713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546159" y="2793937"/>
            <a:ext cx="38824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kern="0" dirty="0" smtClean="0">
                <a:solidFill>
                  <a:schemeClr val="bg2"/>
                </a:solidFill>
                <a:latin typeface="Calibri"/>
                <a:ea typeface="+mn-ea"/>
              </a:rPr>
              <a:t>α</a:t>
            </a:r>
            <a:endParaRPr lang="en-US" sz="2800" kern="0" dirty="0">
              <a:solidFill>
                <a:schemeClr val="bg2"/>
              </a:solidFill>
              <a:latin typeface="Calibri"/>
              <a:ea typeface="+mn-e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468166" y="1890396"/>
            <a:ext cx="945546" cy="945546"/>
            <a:chOff x="2843808" y="2132856"/>
            <a:chExt cx="864096" cy="864096"/>
          </a:xfrm>
          <a:solidFill>
            <a:schemeClr val="accent4">
              <a:lumMod val="60000"/>
              <a:lumOff val="40000"/>
            </a:schemeClr>
          </a:solidFill>
          <a:effectLst/>
        </p:grpSpPr>
        <p:sp>
          <p:nvSpPr>
            <p:cNvPr id="39" name="Rectangle 38"/>
            <p:cNvSpPr/>
            <p:nvPr/>
          </p:nvSpPr>
          <p:spPr>
            <a:xfrm>
              <a:off x="2843808" y="2132856"/>
              <a:ext cx="864096" cy="864096"/>
            </a:xfrm>
            <a:prstGeom prst="rect">
              <a:avLst/>
            </a:prstGeom>
            <a:grpFill/>
            <a:ln w="9525" cap="flat" cmpd="sng" algn="ctr">
              <a:solidFill>
                <a:srgbClr val="F0AD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987824" y="2132856"/>
              <a:ext cx="0" cy="864096"/>
            </a:xfrm>
            <a:prstGeom prst="line">
              <a:avLst/>
            </a:prstGeom>
            <a:grpFill/>
            <a:ln w="28575" cap="flat" cmpd="sng" algn="ctr">
              <a:solidFill>
                <a:srgbClr val="F0AD00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3131840" y="2132856"/>
              <a:ext cx="0" cy="864096"/>
            </a:xfrm>
            <a:prstGeom prst="line">
              <a:avLst/>
            </a:prstGeom>
            <a:grpFill/>
            <a:ln w="28575" cap="flat" cmpd="sng" algn="ctr">
              <a:solidFill>
                <a:srgbClr val="F0AD00"/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>
              <a:endCxn id="39" idx="2"/>
            </p:cNvCxnSpPr>
            <p:nvPr/>
          </p:nvCxnSpPr>
          <p:spPr>
            <a:xfrm>
              <a:off x="3275856" y="2132856"/>
              <a:ext cx="0" cy="864096"/>
            </a:xfrm>
            <a:prstGeom prst="line">
              <a:avLst/>
            </a:prstGeom>
            <a:grpFill/>
            <a:ln w="28575" cap="flat" cmpd="sng" algn="ctr">
              <a:solidFill>
                <a:srgbClr val="F0AD00"/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3419872" y="2132856"/>
              <a:ext cx="0" cy="864096"/>
            </a:xfrm>
            <a:prstGeom prst="line">
              <a:avLst/>
            </a:prstGeom>
            <a:grpFill/>
            <a:ln w="28575" cap="flat" cmpd="sng" algn="ctr">
              <a:solidFill>
                <a:srgbClr val="F0AD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>
              <a:off x="3563888" y="2132856"/>
              <a:ext cx="0" cy="864096"/>
            </a:xfrm>
            <a:prstGeom prst="line">
              <a:avLst/>
            </a:prstGeom>
            <a:grpFill/>
            <a:ln w="28575" cap="flat" cmpd="sng" algn="ctr">
              <a:solidFill>
                <a:srgbClr val="F0AD00"/>
              </a:solidFill>
              <a:prstDash val="solid"/>
            </a:ln>
            <a:effectLst/>
          </p:spPr>
        </p:cxnSp>
        <p:grpSp>
          <p:nvGrpSpPr>
            <p:cNvPr id="45" name="Group 44"/>
            <p:cNvGrpSpPr/>
            <p:nvPr/>
          </p:nvGrpSpPr>
          <p:grpSpPr>
            <a:xfrm rot="5400000">
              <a:off x="2987824" y="2132856"/>
              <a:ext cx="576064" cy="864096"/>
              <a:chOff x="3140224" y="2285256"/>
              <a:chExt cx="576064" cy="864096"/>
            </a:xfrm>
            <a:grpFill/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3140224" y="2285256"/>
                <a:ext cx="0" cy="864096"/>
              </a:xfrm>
              <a:prstGeom prst="line">
                <a:avLst/>
              </a:prstGeom>
              <a:grpFill/>
              <a:ln w="28575" cap="flat" cmpd="sng" algn="ctr">
                <a:solidFill>
                  <a:srgbClr val="F0AD00"/>
                </a:solidFill>
                <a:prstDash val="soli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284240" y="2285256"/>
                <a:ext cx="0" cy="864096"/>
              </a:xfrm>
              <a:prstGeom prst="line">
                <a:avLst/>
              </a:prstGeom>
              <a:grpFill/>
              <a:ln w="28575" cap="flat" cmpd="sng" algn="ctr">
                <a:solidFill>
                  <a:srgbClr val="F0AD00"/>
                </a:solidFill>
                <a:prstDash val="soli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428256" y="2285256"/>
                <a:ext cx="0" cy="864096"/>
              </a:xfrm>
              <a:prstGeom prst="line">
                <a:avLst/>
              </a:prstGeom>
              <a:grpFill/>
              <a:ln w="28575" cap="flat" cmpd="sng" algn="ctr">
                <a:solidFill>
                  <a:srgbClr val="F0AD00"/>
                </a:solidFill>
                <a:prstDash val="soli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572272" y="2285256"/>
                <a:ext cx="0" cy="864096"/>
              </a:xfrm>
              <a:prstGeom prst="line">
                <a:avLst/>
              </a:prstGeom>
              <a:grpFill/>
              <a:ln w="28575" cap="flat" cmpd="sng" algn="ctr">
                <a:solidFill>
                  <a:srgbClr val="F0AD00"/>
                </a:solidFill>
                <a:prstDash val="soli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716288" y="2285256"/>
                <a:ext cx="0" cy="864096"/>
              </a:xfrm>
              <a:prstGeom prst="line">
                <a:avLst/>
              </a:prstGeom>
              <a:grpFill/>
              <a:ln w="28575" cap="flat" cmpd="sng" algn="ctr">
                <a:solidFill>
                  <a:srgbClr val="F0AD00"/>
                </a:solidFill>
                <a:prstDash val="solid"/>
              </a:ln>
              <a:effectLst/>
            </p:spPr>
          </p:cxnSp>
        </p:grpSp>
      </p:grpSp>
      <p:sp>
        <p:nvSpPr>
          <p:cNvPr id="35" name="Arc 34"/>
          <p:cNvSpPr/>
          <p:nvPr/>
        </p:nvSpPr>
        <p:spPr>
          <a:xfrm>
            <a:off x="7602603" y="2893894"/>
            <a:ext cx="1938587" cy="1938588"/>
          </a:xfrm>
          <a:prstGeom prst="arc">
            <a:avLst>
              <a:gd name="adj1" fmla="val 12273404"/>
              <a:gd name="adj2" fmla="val 14443022"/>
            </a:avLst>
          </a:prstGeom>
          <a:noFill/>
          <a:ln w="28575" cap="flat" cmpd="sng" algn="ctr">
            <a:solidFill>
              <a:srgbClr val="FFC000"/>
            </a:solidFill>
            <a:prstDash val="dash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4436" y="1346319"/>
            <a:ext cx="1144886" cy="411954"/>
          </a:xfrm>
          <a:prstGeom prst="rect">
            <a:avLst/>
          </a:pr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Corbel"/>
                <a:ea typeface="+mn-ea"/>
              </a:rPr>
              <a:t>Cluster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37403" y="4152778"/>
            <a:ext cx="1554124" cy="411954"/>
          </a:xfrm>
          <a:prstGeom prst="rect">
            <a:avLst/>
          </a:pr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Corbel"/>
                <a:ea typeface="+mn-ea"/>
              </a:rPr>
              <a:t>Light Source</a:t>
            </a:r>
          </a:p>
        </p:txBody>
      </p:sp>
      <p:sp>
        <p:nvSpPr>
          <p:cNvPr id="52" name="Sun 51"/>
          <p:cNvSpPr/>
          <p:nvPr/>
        </p:nvSpPr>
        <p:spPr>
          <a:xfrm>
            <a:off x="8382850" y="3698413"/>
            <a:ext cx="478636" cy="454365"/>
          </a:xfrm>
          <a:prstGeom prst="sun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AU" sz="1350" kern="0">
              <a:solidFill>
                <a:prstClr val="white"/>
              </a:solidFill>
              <a:latin typeface="Lucida Sans Unicode"/>
              <a:ea typeface="+mn-ea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7334301" y="1710036"/>
            <a:ext cx="418663" cy="216024"/>
          </a:xfrm>
          <a:prstGeom prst="straightConnector1">
            <a:avLst/>
          </a:prstGeom>
          <a:noFill/>
          <a:ln w="3810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700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Which lights cast shadows?</a:t>
            </a:r>
          </a:p>
          <a:p>
            <a:r>
              <a:rPr lang="en-AU" dirty="0" smtClean="0"/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/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Shadow Map Storage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Shadow maps required up front.</a:t>
            </a:r>
          </a:p>
          <a:p>
            <a:pPr lvl="1"/>
            <a:r>
              <a:rPr lang="en-AU" dirty="0" smtClean="0"/>
              <a:t>Efficient storage paramount.</a:t>
            </a:r>
          </a:p>
          <a:p>
            <a:pPr lvl="1"/>
            <a:r>
              <a:rPr lang="en-AU" dirty="0" smtClean="0"/>
              <a:t>Ideally: Store </a:t>
            </a:r>
            <a:r>
              <a:rPr lang="en-AU" i="1" dirty="0" smtClean="0"/>
              <a:t>no</a:t>
            </a:r>
            <a:r>
              <a:rPr lang="en-AU" dirty="0" smtClean="0"/>
              <a:t> unused samples!</a:t>
            </a:r>
          </a:p>
          <a:p>
            <a:pPr lvl="2"/>
            <a:r>
              <a:rPr lang="en-AU" dirty="0" smtClean="0"/>
              <a:t>Somewhat tricky in practice.</a:t>
            </a:r>
          </a:p>
          <a:p>
            <a:pPr lvl="2"/>
            <a:r>
              <a:rPr lang="en-AU" dirty="0" smtClean="0"/>
              <a:t>(Shadow Volumes , Ray tracing, Alias-Free Shadow Maps)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26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705">
        <p:fade/>
      </p:transition>
    </mc:Choice>
    <mc:Fallback xmlns="">
      <p:transition advTm="507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map storage</a:t>
            </a:r>
            <a:endParaRPr lang="sv-SE" dirty="0"/>
          </a:p>
        </p:txBody>
      </p:sp>
      <p:pic>
        <p:nvPicPr>
          <p:cNvPr id="6" name="p1_to_p1_view_clust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2060363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AU" dirty="0" smtClean="0"/>
              <a:t>What’s the problem?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“Shadows </a:t>
            </a:r>
            <a:r>
              <a:rPr lang="en-AU" dirty="0"/>
              <a:t>for Many </a:t>
            </a:r>
            <a:r>
              <a:rPr lang="en-AU" dirty="0" smtClean="0"/>
              <a:t>Lights”</a:t>
            </a:r>
          </a:p>
          <a:p>
            <a:pPr lvl="1"/>
            <a:r>
              <a:rPr lang="en-AU" dirty="0" smtClean="0"/>
              <a:t>Can mean many different things!</a:t>
            </a:r>
          </a:p>
          <a:p>
            <a:pPr lvl="1"/>
            <a:r>
              <a:rPr lang="en-AU" dirty="0" smtClean="0"/>
              <a:t>Each with many solutions.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07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map storage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grpSp>
        <p:nvGrpSpPr>
          <p:cNvPr id="24" name="Group 23"/>
          <p:cNvGrpSpPr/>
          <p:nvPr/>
        </p:nvGrpSpPr>
        <p:grpSpPr>
          <a:xfrm>
            <a:off x="1956816" y="1804416"/>
            <a:ext cx="3713718" cy="2443488"/>
            <a:chOff x="1956816" y="1804416"/>
            <a:chExt cx="3713718" cy="2443488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3553968" y="1804416"/>
              <a:ext cx="1627632" cy="1097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096768" y="1987296"/>
              <a:ext cx="2036064" cy="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999488" y="2066544"/>
              <a:ext cx="3182112" cy="518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56816" y="2103120"/>
              <a:ext cx="3352800" cy="1053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257416" y="2115312"/>
              <a:ext cx="3198504" cy="1663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336612" y="2164080"/>
              <a:ext cx="2204652" cy="2083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539828" y="2194560"/>
              <a:ext cx="1130706" cy="18460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788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map storage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grpSp>
        <p:nvGrpSpPr>
          <p:cNvPr id="24" name="Group 23"/>
          <p:cNvGrpSpPr/>
          <p:nvPr/>
        </p:nvGrpSpPr>
        <p:grpSpPr>
          <a:xfrm>
            <a:off x="1956816" y="1804416"/>
            <a:ext cx="3713718" cy="2443488"/>
            <a:chOff x="1956816" y="1804416"/>
            <a:chExt cx="3713718" cy="2443488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3553968" y="1804416"/>
              <a:ext cx="1627632" cy="1097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096768" y="1987296"/>
              <a:ext cx="2036064" cy="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999488" y="2066544"/>
              <a:ext cx="3182112" cy="518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56816" y="2103120"/>
              <a:ext cx="3352800" cy="1053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257416" y="2115312"/>
              <a:ext cx="3198504" cy="1663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336612" y="2164080"/>
              <a:ext cx="2204652" cy="2083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539828" y="2194560"/>
              <a:ext cx="1130706" cy="18460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Freeform 25"/>
          <p:cNvSpPr/>
          <p:nvPr/>
        </p:nvSpPr>
        <p:spPr>
          <a:xfrm>
            <a:off x="5193030" y="1221105"/>
            <a:ext cx="1043940" cy="941070"/>
          </a:xfrm>
          <a:custGeom>
            <a:avLst/>
            <a:gdLst>
              <a:gd name="connsiteX0" fmla="*/ 0 w 1043940"/>
              <a:gd name="connsiteY0" fmla="*/ 634365 h 941070"/>
              <a:gd name="connsiteX1" fmla="*/ 723900 w 1043940"/>
              <a:gd name="connsiteY1" fmla="*/ 792480 h 941070"/>
              <a:gd name="connsiteX2" fmla="*/ 716280 w 1043940"/>
              <a:gd name="connsiteY2" fmla="*/ 840105 h 941070"/>
              <a:gd name="connsiteX3" fmla="*/ 741045 w 1043940"/>
              <a:gd name="connsiteY3" fmla="*/ 824865 h 941070"/>
              <a:gd name="connsiteX4" fmla="*/ 741045 w 1043940"/>
              <a:gd name="connsiteY4" fmla="*/ 862965 h 941070"/>
              <a:gd name="connsiteX5" fmla="*/ 731520 w 1043940"/>
              <a:gd name="connsiteY5" fmla="*/ 941070 h 941070"/>
              <a:gd name="connsiteX6" fmla="*/ 941070 w 1043940"/>
              <a:gd name="connsiteY6" fmla="*/ 721995 h 941070"/>
              <a:gd name="connsiteX7" fmla="*/ 1043940 w 1043940"/>
              <a:gd name="connsiteY7" fmla="*/ 102870 h 941070"/>
              <a:gd name="connsiteX8" fmla="*/ 346710 w 1043940"/>
              <a:gd name="connsiteY8" fmla="*/ 0 h 941070"/>
              <a:gd name="connsiteX9" fmla="*/ 38100 w 1043940"/>
              <a:gd name="connsiteY9" fmla="*/ 167640 h 941070"/>
              <a:gd name="connsiteX10" fmla="*/ 0 w 1043940"/>
              <a:gd name="connsiteY10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723900 w 1043940"/>
              <a:gd name="connsiteY2" fmla="*/ 792480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68655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68655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37235 w 1043940"/>
              <a:gd name="connsiteY5" fmla="*/ 87820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3940" h="941070">
                <a:moveTo>
                  <a:pt x="0" y="634365"/>
                </a:moveTo>
                <a:lnTo>
                  <a:pt x="676275" y="784860"/>
                </a:lnTo>
                <a:cubicBezTo>
                  <a:pt x="674370" y="804545"/>
                  <a:pt x="674370" y="784225"/>
                  <a:pt x="668655" y="843915"/>
                </a:cubicBezTo>
                <a:cubicBezTo>
                  <a:pt x="714375" y="854075"/>
                  <a:pt x="685800" y="850900"/>
                  <a:pt x="714375" y="853440"/>
                </a:cubicBezTo>
                <a:cubicBezTo>
                  <a:pt x="740410" y="824865"/>
                  <a:pt x="732155" y="834390"/>
                  <a:pt x="741045" y="824865"/>
                </a:cubicBezTo>
                <a:lnTo>
                  <a:pt x="737235" y="878205"/>
                </a:lnTo>
                <a:lnTo>
                  <a:pt x="731520" y="941070"/>
                </a:lnTo>
                <a:lnTo>
                  <a:pt x="941070" y="721995"/>
                </a:lnTo>
                <a:lnTo>
                  <a:pt x="1043940" y="102870"/>
                </a:lnTo>
                <a:lnTo>
                  <a:pt x="346710" y="0"/>
                </a:lnTo>
                <a:lnTo>
                  <a:pt x="38100" y="167640"/>
                </a:lnTo>
                <a:lnTo>
                  <a:pt x="0" y="634365"/>
                </a:lnTo>
                <a:close/>
              </a:path>
            </a:pathLst>
          </a:custGeom>
          <a:solidFill>
            <a:srgbClr val="66FF99">
              <a:alpha val="34902"/>
            </a:srgb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ounded Rectangle 26"/>
          <p:cNvSpPr/>
          <p:nvPr/>
        </p:nvSpPr>
        <p:spPr>
          <a:xfrm>
            <a:off x="6400110" y="1000561"/>
            <a:ext cx="2286690" cy="6859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Unused!</a:t>
            </a:r>
          </a:p>
          <a:p>
            <a:pPr algn="ctr"/>
            <a:r>
              <a:rPr lang="en-US" dirty="0" smtClean="0"/>
              <a:t>Non-square region.</a:t>
            </a:r>
          </a:p>
        </p:txBody>
      </p:sp>
      <p:sp>
        <p:nvSpPr>
          <p:cNvPr id="28" name="Right Arrow 27"/>
          <p:cNvSpPr/>
          <p:nvPr/>
        </p:nvSpPr>
        <p:spPr>
          <a:xfrm flipH="1">
            <a:off x="6122864" y="1735634"/>
            <a:ext cx="341205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36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Shadow Map Storage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Fixed resolution</a:t>
            </a:r>
          </a:p>
          <a:p>
            <a:pPr lvl="1"/>
            <a:r>
              <a:rPr lang="en-US" dirty="0" smtClean="0"/>
              <a:t>Poor quality and/or utilization</a:t>
            </a:r>
          </a:p>
          <a:p>
            <a:r>
              <a:rPr lang="en-US" dirty="0" smtClean="0"/>
              <a:t>Shadow map atlas</a:t>
            </a:r>
          </a:p>
          <a:p>
            <a:pPr lvl="1"/>
            <a:r>
              <a:rPr lang="en-US" dirty="0" smtClean="0"/>
              <a:t>Whole SM only, limited resolution</a:t>
            </a:r>
          </a:p>
          <a:p>
            <a:r>
              <a:rPr lang="en-US" dirty="0" smtClean="0"/>
              <a:t> Split SMs + Atlas</a:t>
            </a:r>
          </a:p>
          <a:p>
            <a:pPr lvl="1"/>
            <a:r>
              <a:rPr lang="en-US" dirty="0" smtClean="0"/>
              <a:t>Seams, overlap, costly culling</a:t>
            </a:r>
            <a:endParaRPr lang="sv-SE" dirty="0" smtClean="0"/>
          </a:p>
          <a:p>
            <a:r>
              <a:rPr lang="en-US" dirty="0" smtClean="0"/>
              <a:t>Software virtual shadow maps</a:t>
            </a:r>
          </a:p>
          <a:p>
            <a:pPr lvl="1"/>
            <a:r>
              <a:rPr lang="en-US" dirty="0" smtClean="0"/>
              <a:t>Costly and complex</a:t>
            </a:r>
          </a:p>
        </p:txBody>
      </p:sp>
    </p:spTree>
    <p:extLst>
      <p:ext uri="{BB962C8B-B14F-4D97-AF65-F5344CB8AC3E}">
        <p14:creationId xmlns:p14="http://schemas.microsoft.com/office/powerpoint/2010/main" val="2263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Hardware Virtual Textures*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 smtClean="0"/>
              <a:t>Allocate Virtual Texture Storage</a:t>
            </a:r>
          </a:p>
          <a:p>
            <a:pPr lvl="1"/>
            <a:r>
              <a:rPr lang="en-AU" dirty="0" smtClean="0"/>
              <a:t>Just like virtual memory.</a:t>
            </a:r>
          </a:p>
          <a:p>
            <a:pPr lvl="1"/>
            <a:r>
              <a:rPr lang="en-AU" dirty="0" smtClean="0"/>
              <a:t>Low overhead.</a:t>
            </a:r>
          </a:p>
          <a:p>
            <a:r>
              <a:rPr lang="en-AU" dirty="0" smtClean="0"/>
              <a:t>Physical backing in Tiles (Pages)</a:t>
            </a:r>
          </a:p>
          <a:p>
            <a:pPr lvl="1"/>
            <a:r>
              <a:rPr lang="en-AU" dirty="0" smtClean="0"/>
              <a:t>E.g., 256 x 256 </a:t>
            </a:r>
            <a:r>
              <a:rPr lang="en-AU" dirty="0" err="1" smtClean="0"/>
              <a:t>Texels</a:t>
            </a:r>
            <a:r>
              <a:rPr lang="en-AU" dirty="0" smtClean="0"/>
              <a:t>.</a:t>
            </a:r>
          </a:p>
          <a:p>
            <a:r>
              <a:rPr lang="sv-SE" dirty="0" smtClean="0"/>
              <a:t>Recent APIs</a:t>
            </a:r>
            <a:r>
              <a:rPr lang="en-AU" dirty="0" smtClean="0"/>
              <a:t>. </a:t>
            </a:r>
          </a:p>
          <a:p>
            <a:pPr lvl="1"/>
            <a:r>
              <a:rPr lang="en-AU" dirty="0" smtClean="0"/>
              <a:t>OpenGL 4.4 extension [4]</a:t>
            </a:r>
          </a:p>
          <a:p>
            <a:pPr lvl="2"/>
            <a:r>
              <a:rPr lang="en-AU" dirty="0" err="1" smtClean="0"/>
              <a:t>ARB_sparse_texture</a:t>
            </a:r>
            <a:endParaRPr lang="en-AU" dirty="0" smtClean="0"/>
          </a:p>
          <a:p>
            <a:pPr lvl="1"/>
            <a:r>
              <a:rPr lang="en-AU" dirty="0" smtClean="0"/>
              <a:t>DirectX 11.2 </a:t>
            </a:r>
          </a:p>
          <a:p>
            <a:pPr lvl="2"/>
            <a:r>
              <a:rPr lang="en-AU" dirty="0" smtClean="0"/>
              <a:t>Tiled Resources [5]</a:t>
            </a:r>
          </a:p>
          <a:p>
            <a:pPr lvl="1"/>
            <a:r>
              <a:rPr lang="en-AU" dirty="0" err="1" smtClean="0"/>
              <a:t>Vulkan</a:t>
            </a:r>
            <a:r>
              <a:rPr lang="en-AU" dirty="0" smtClean="0"/>
              <a:t>? DX12? Consoles? (GCN)</a:t>
            </a:r>
          </a:p>
          <a:p>
            <a:pPr lvl="1"/>
            <a:endParaRPr lang="en-AU" dirty="0" smtClean="0"/>
          </a:p>
          <a:p>
            <a:pPr lvl="1"/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709527" y="4525785"/>
            <a:ext cx="44022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 </a:t>
            </a:r>
            <a:r>
              <a:rPr lang="en-AU" sz="1500" dirty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en-AU" sz="1500" dirty="0">
                <a:solidFill>
                  <a:schemeClr val="bg2">
                    <a:lumMod val="75000"/>
                  </a:schemeClr>
                </a:solidFill>
              </a:rPr>
              <a:t>:</a:t>
            </a:r>
            <a:r>
              <a:rPr lang="en-AU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Sparse Textures, Partially Resident Textures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27682" y="911981"/>
            <a:ext cx="3541622" cy="3538099"/>
            <a:chOff x="4554437" y="977450"/>
            <a:chExt cx="4437163" cy="4432750"/>
          </a:xfrm>
        </p:grpSpPr>
        <p:grpSp>
          <p:nvGrpSpPr>
            <p:cNvPr id="89" name="Group 88"/>
            <p:cNvGrpSpPr/>
            <p:nvPr/>
          </p:nvGrpSpPr>
          <p:grpSpPr>
            <a:xfrm>
              <a:off x="4635050" y="1053650"/>
              <a:ext cx="4356550" cy="4356550"/>
              <a:chOff x="5220072" y="1826067"/>
              <a:chExt cx="2905922" cy="2905922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5220072" y="1826067"/>
                <a:ext cx="2905922" cy="2905922"/>
                <a:chOff x="2411760" y="764704"/>
                <a:chExt cx="3657600" cy="3657600"/>
              </a:xfrm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2411760" y="764704"/>
                  <a:ext cx="914400" cy="914400"/>
                </a:xfrm>
                <a:prstGeom prst="rect">
                  <a:avLst/>
                </a:prstGeom>
                <a:gradFill rotWithShape="1">
                  <a:gsLst>
                    <a:gs pos="0">
                      <a:srgbClr val="7030A0"/>
                    </a:gs>
                    <a:gs pos="55000">
                      <a:srgbClr val="652B91"/>
                    </a:gs>
                    <a:gs pos="100000">
                      <a:srgbClr val="9F5FCF"/>
                    </a:gs>
                  </a:gsLst>
                  <a:lin ang="16200000" scaled="0"/>
                </a:gradFill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3326160" y="7647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240560" y="7647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5154960" y="7647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sym typeface="Gill Sans" charset="0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2411760" y="16791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3326160" y="1679104"/>
                  <a:ext cx="914400" cy="914400"/>
                </a:xfrm>
                <a:prstGeom prst="rect">
                  <a:avLst/>
                </a:prstGeom>
                <a:gradFill rotWithShape="1">
                  <a:gsLst>
                    <a:gs pos="0">
                      <a:srgbClr val="7030A0"/>
                    </a:gs>
                    <a:gs pos="55000">
                      <a:srgbClr val="652B91"/>
                    </a:gs>
                    <a:gs pos="100000">
                      <a:srgbClr val="9F5FCF"/>
                    </a:gs>
                  </a:gsLst>
                  <a:lin ang="16200000" scaled="0"/>
                </a:gradFill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lIns="0" r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Gill Sans" charset="0"/>
                    </a:rPr>
                    <a:t>Tile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Gill Sans" charset="0"/>
                    </a:rPr>
                    <a:t>256 x 256</a:t>
                  </a:r>
                  <a:endParaRPr kumimoji="0" lang="en-A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4240560" y="1679104"/>
                  <a:ext cx="914400" cy="914400"/>
                </a:xfrm>
                <a:prstGeom prst="rect">
                  <a:avLst/>
                </a:prstGeom>
                <a:gradFill rotWithShape="1">
                  <a:gsLst>
                    <a:gs pos="0">
                      <a:srgbClr val="7030A0"/>
                    </a:gs>
                    <a:gs pos="55000">
                      <a:srgbClr val="652B91"/>
                    </a:gs>
                    <a:gs pos="100000">
                      <a:srgbClr val="9F5FCF"/>
                    </a:gs>
                  </a:gsLst>
                  <a:lin ang="16200000" scaled="0"/>
                </a:gradFill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5154960" y="16791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sym typeface="Gill Sans" charset="0"/>
                    </a:rPr>
                    <a:t>Not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sym typeface="Gill Sans" charset="0"/>
                    </a:rPr>
                    <a:t>used</a:t>
                  </a:r>
                  <a:endParaRPr kumimoji="0" lang="en-A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2411760" y="25935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326160" y="2593504"/>
                  <a:ext cx="914400" cy="914400"/>
                </a:xfrm>
                <a:prstGeom prst="rect">
                  <a:avLst/>
                </a:prstGeom>
                <a:gradFill rotWithShape="1">
                  <a:gsLst>
                    <a:gs pos="0">
                      <a:srgbClr val="7030A0"/>
                    </a:gs>
                    <a:gs pos="55000">
                      <a:srgbClr val="652B91"/>
                    </a:gs>
                    <a:gs pos="100000">
                      <a:srgbClr val="9F5FCF"/>
                    </a:gs>
                  </a:gsLst>
                  <a:lin ang="16200000" scaled="0"/>
                </a:gradFill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240560" y="25935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5154960" y="25935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411760" y="35079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326160" y="35079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240560" y="3507904"/>
                  <a:ext cx="914400" cy="9144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sym typeface="Gill Sans" charset="0"/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5154960" y="3507904"/>
                  <a:ext cx="914400" cy="914400"/>
                </a:xfrm>
                <a:prstGeom prst="rect">
                  <a:avLst/>
                </a:prstGeom>
                <a:gradFill rotWithShape="1">
                  <a:gsLst>
                    <a:gs pos="0">
                      <a:srgbClr val="7030A0"/>
                    </a:gs>
                    <a:gs pos="55000">
                      <a:srgbClr val="652B91"/>
                    </a:gs>
                    <a:gs pos="100000">
                      <a:srgbClr val="9F5FCF"/>
                    </a:gs>
                  </a:gsLst>
                  <a:lin ang="16200000" scaled="0"/>
                </a:gradFill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endParaRPr>
                </a:p>
              </p:txBody>
            </p:sp>
          </p:grpSp>
          <p:sp>
            <p:nvSpPr>
              <p:cNvPr id="91" name="TextBox 90"/>
              <p:cNvSpPr txBox="1"/>
              <p:nvPr/>
            </p:nvSpPr>
            <p:spPr>
              <a:xfrm>
                <a:off x="5334577" y="1954782"/>
                <a:ext cx="1903570" cy="334367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rPr>
                  <a:t>1024 x 1024 </a:t>
                </a:r>
                <a:r>
                  <a:rPr kumimoji="0" lang="en-AU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Gill Sans" charset="0"/>
                  </a:rPr>
                  <a:t>Texels</a:t>
                </a:r>
                <a:endParaRPr kumimoji="0" lang="en-A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Gill Sans" charset="0"/>
                </a:endParaRPr>
              </a:p>
            </p:txBody>
          </p:sp>
        </p:grpSp>
        <p:cxnSp>
          <p:nvCxnSpPr>
            <p:cNvPr id="108" name="Straight Arrow Connector 107"/>
            <p:cNvCxnSpPr/>
            <p:nvPr/>
          </p:nvCxnSpPr>
          <p:spPr>
            <a:xfrm>
              <a:off x="4554437" y="1143000"/>
              <a:ext cx="4356549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 type="triangl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9" name="Straight Arrow Connector 108"/>
            <p:cNvCxnSpPr/>
            <p:nvPr/>
          </p:nvCxnSpPr>
          <p:spPr>
            <a:xfrm>
              <a:off x="4717917" y="977450"/>
              <a:ext cx="5932" cy="4356551"/>
            </a:xfrm>
            <a:prstGeom prst="straightConnector1">
              <a:avLst/>
            </a:prstGeom>
            <a:noFill/>
            <a:ln w="5715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 type="triangl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2785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8903">
        <p:fade/>
      </p:transition>
    </mc:Choice>
    <mc:Fallback xmlns="">
      <p:transition advTm="289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Determining Used Pages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mtClean="0"/>
              <a:t>Project Clusters onto shadow maps</a:t>
            </a:r>
          </a:p>
          <a:p>
            <a:pPr lvl="1"/>
            <a:r>
              <a:rPr lang="en-AU" smtClean="0"/>
              <a:t>Cluster’s world space AABB.</a:t>
            </a:r>
          </a:p>
          <a:p>
            <a:pPr lvl="1"/>
            <a:r>
              <a:rPr lang="en-AU" smtClean="0"/>
              <a:t>Shadow map in world space.</a:t>
            </a:r>
          </a:p>
          <a:p>
            <a:pPr lvl="1"/>
            <a:r>
              <a:rPr lang="en-AU" smtClean="0"/>
              <a:t>Simple calculation.</a:t>
            </a:r>
          </a:p>
          <a:p>
            <a:pPr lvl="1"/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488" y="2000397"/>
            <a:ext cx="3511189" cy="2730353"/>
            <a:chOff x="4355976" y="1379552"/>
            <a:chExt cx="4681585" cy="364047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55976" y="1780023"/>
              <a:ext cx="4681585" cy="323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308304" y="1379552"/>
              <a:ext cx="1678237" cy="430887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sysClr val="windowText" lastClr="000000"/>
                  </a:solidFill>
                  <a:latin typeface="Corbel"/>
                  <a:ea typeface="+mn-ea"/>
                </a:rPr>
                <a:t>Cluster AABB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28184" y="4371950"/>
              <a:ext cx="1631216" cy="430887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sysClr val="windowText" lastClr="000000"/>
                  </a:solidFill>
                  <a:latin typeface="Corbel"/>
                  <a:ea typeface="+mn-ea"/>
                </a:rPr>
                <a:t>Shadow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998">
        <p:fade/>
      </p:transition>
    </mc:Choice>
    <mc:Fallback xmlns="">
      <p:transition advTm="189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Cube Face +X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3580" y="2971800"/>
            <a:ext cx="6111240" cy="1586756"/>
          </a:xfrm>
        </p:spPr>
        <p:txBody>
          <a:bodyPr>
            <a:normAutofit fontScale="92500"/>
          </a:bodyPr>
          <a:lstStyle/>
          <a:p>
            <a:r>
              <a:rPr lang="en-AU" dirty="0"/>
              <a:t>Bounding rectangle on cube face</a:t>
            </a:r>
            <a:r>
              <a:rPr lang="en-AU" dirty="0" smtClean="0"/>
              <a:t>.</a:t>
            </a:r>
          </a:p>
          <a:p>
            <a:r>
              <a:rPr lang="en-AU" dirty="0" smtClean="0"/>
              <a:t>Repeat 6 times, slightly different.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159194" y="1140549"/>
            <a:ext cx="6925626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350" b="1" dirty="0">
                <a:latin typeface="Courier New" pitchFamily="49" charset="0"/>
                <a:cs typeface="Courier New" pitchFamily="49" charset="0"/>
              </a:rPr>
              <a:t>float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= 1.0f / max(Epsilon,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aabb.min.x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AU" sz="1350" b="1" dirty="0">
                <a:latin typeface="Courier New" pitchFamily="49" charset="0"/>
                <a:cs typeface="Courier New" pitchFamily="49" charset="0"/>
              </a:rPr>
              <a:t>float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= 1.0f / max(Epsilon,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aabb.max.x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AU" sz="1350" dirty="0">
              <a:latin typeface="Courier New" pitchFamily="49" charset="0"/>
              <a:cs typeface="Courier New" pitchFamily="49" charset="0"/>
            </a:endParaRPr>
          </a:p>
          <a:p>
            <a:r>
              <a:rPr lang="en-AU" sz="1350" b="1" dirty="0">
                <a:latin typeface="Courier New" pitchFamily="49" charset="0"/>
                <a:cs typeface="Courier New" pitchFamily="49" charset="0"/>
              </a:rPr>
              <a:t>float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sMin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= min(-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aabb.max.z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, 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aabb.max.z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AU" sz="1350" b="1" dirty="0">
                <a:latin typeface="Courier New" pitchFamily="49" charset="0"/>
                <a:cs typeface="Courier New" pitchFamily="49" charset="0"/>
              </a:rPr>
              <a:t>float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sMax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= max(-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aabb.min.z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, 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aabb.min.z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AU" sz="1350" dirty="0">
              <a:latin typeface="Courier New" pitchFamily="49" charset="0"/>
              <a:cs typeface="Courier New" pitchFamily="49" charset="0"/>
            </a:endParaRPr>
          </a:p>
          <a:p>
            <a:r>
              <a:rPr lang="en-AU" sz="1350" b="1" dirty="0">
                <a:latin typeface="Courier New" pitchFamily="49" charset="0"/>
                <a:cs typeface="Courier New" pitchFamily="49" charset="0"/>
              </a:rPr>
              <a:t>float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tMin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= min(-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aabb.max.y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, 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aabb.max.y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AU" sz="1350" b="1" dirty="0">
                <a:latin typeface="Courier New" pitchFamily="49" charset="0"/>
                <a:cs typeface="Courier New" pitchFamily="49" charset="0"/>
              </a:rPr>
              <a:t>float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tMax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= max(-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aabb.min.y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rdMin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, -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aabb.min.y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 * </a:t>
            </a:r>
            <a:r>
              <a:rPr lang="en-AU" sz="1350" dirty="0" err="1">
                <a:latin typeface="Courier New" pitchFamily="49" charset="0"/>
                <a:cs typeface="Courier New" pitchFamily="49" charset="0"/>
              </a:rPr>
              <a:t>rdMax</a:t>
            </a:r>
            <a:r>
              <a:rPr lang="en-AU" sz="1350" dirty="0"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180229" y="2971800"/>
            <a:ext cx="733806" cy="786711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08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1701">
        <p:fade/>
      </p:transition>
    </mc:Choice>
    <mc:Fallback xmlns="">
      <p:transition advTm="317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Process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mtClean="0"/>
              <a:t>In parallel, for each cluster/light pair</a:t>
            </a:r>
          </a:p>
          <a:p>
            <a:pPr lvl="1"/>
            <a:r>
              <a:rPr lang="en-AU" smtClean="0"/>
              <a:t>Project cluster AABB onto light SM.</a:t>
            </a:r>
          </a:p>
          <a:p>
            <a:pPr lvl="1"/>
            <a:r>
              <a:rPr lang="en-AU" smtClean="0"/>
              <a:t>Update bit masks for each light.</a:t>
            </a:r>
          </a:p>
          <a:p>
            <a:pPr lvl="2"/>
            <a:r>
              <a:rPr lang="en-AU" smtClean="0"/>
              <a:t>One bit/physical page.</a:t>
            </a:r>
          </a:p>
          <a:p>
            <a:pPr lvl="2"/>
            <a:r>
              <a:rPr lang="en-AU" smtClean="0"/>
              <a:t>32x32x6 bits = 768 byte / light.</a:t>
            </a:r>
          </a:p>
          <a:p>
            <a:pPr lvl="1"/>
            <a:r>
              <a:rPr lang="en-AU" smtClean="0"/>
              <a:t>Atomic reduction atomicOr</a:t>
            </a:r>
          </a:p>
          <a:p>
            <a:pPr lvl="1"/>
            <a:r>
              <a:rPr lang="en-AU" smtClean="0"/>
              <a:t>&lt;0.25ms / 180k cluster/light pairs</a:t>
            </a:r>
            <a:endParaRPr lang="en-AU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6416913" y="1679732"/>
            <a:ext cx="2656018" cy="2445711"/>
            <a:chOff x="4355976" y="735591"/>
            <a:chExt cx="5007306" cy="461081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55976" y="1780025"/>
              <a:ext cx="4681586" cy="3239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060659" y="735591"/>
              <a:ext cx="2302623" cy="1044434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sysClr val="windowText" lastClr="000000"/>
                  </a:solidFill>
                  <a:latin typeface="Corbel"/>
                  <a:ea typeface="+mn-ea"/>
                </a:rPr>
                <a:t>Cluster AABB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07429" y="4737155"/>
              <a:ext cx="2306461" cy="609252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sysClr val="windowText" lastClr="000000"/>
                  </a:solidFill>
                  <a:latin typeface="Corbel"/>
                  <a:ea typeface="+mn-ea"/>
                </a:rPr>
                <a:t>Shadow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0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6539">
        <p:fade/>
      </p:transition>
    </mc:Choice>
    <mc:Fallback xmlns="">
      <p:transition advTm="365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Process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parallel, for each cluster/light pair</a:t>
            </a:r>
          </a:p>
          <a:p>
            <a:pPr lvl="1"/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cluster AABB onto light SM.</a:t>
            </a:r>
          </a:p>
          <a:p>
            <a:pPr lvl="1"/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Update bit masks for each light.</a:t>
            </a:r>
          </a:p>
          <a:p>
            <a:pPr lvl="2"/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One bit/physical page.</a:t>
            </a:r>
          </a:p>
          <a:p>
            <a:pPr lvl="2"/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32x32x6 bits = 768 byte / light.</a:t>
            </a:r>
          </a:p>
          <a:p>
            <a:pPr lvl="1"/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Atomic reduction </a:t>
            </a:r>
            <a:r>
              <a:rPr lang="en-A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atomicOr</a:t>
            </a:r>
            <a:endParaRPr lang="en-A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&lt;0.25ms / 180k cluster/light pairs</a:t>
            </a:r>
          </a:p>
          <a:p>
            <a:r>
              <a:rPr lang="en-AU" dirty="0" smtClean="0"/>
              <a:t>Copy masks back to host.</a:t>
            </a:r>
          </a:p>
          <a:p>
            <a:r>
              <a:rPr lang="en-AU" dirty="0" smtClean="0"/>
              <a:t>Commit physical pages (host)</a:t>
            </a:r>
          </a:p>
          <a:p>
            <a:pPr lvl="1"/>
            <a:r>
              <a:rPr lang="en-AU" dirty="0" err="1" smtClean="0"/>
              <a:t>glTexPageCommitmentARB</a:t>
            </a:r>
            <a:endParaRPr lang="en-AU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16913" y="1679732"/>
            <a:ext cx="2656018" cy="2445711"/>
            <a:chOff x="4355976" y="735591"/>
            <a:chExt cx="5007306" cy="461081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55976" y="1780025"/>
              <a:ext cx="4681586" cy="3239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60659" y="735591"/>
              <a:ext cx="2302623" cy="1044434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sysClr val="windowText" lastClr="000000"/>
                  </a:solidFill>
                  <a:latin typeface="Corbel"/>
                  <a:ea typeface="+mn-ea"/>
                </a:rPr>
                <a:t>Cluster AABB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07429" y="4737155"/>
              <a:ext cx="2306461" cy="609252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sysClr val="windowText" lastClr="000000"/>
                  </a:solidFill>
                  <a:latin typeface="Corbel"/>
                  <a:ea typeface="+mn-ea"/>
                </a:rPr>
                <a:t>Shadow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8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679">
        <p:fade/>
      </p:transition>
    </mc:Choice>
    <mc:Fallback xmlns="">
      <p:transition advTm="10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9" y="767727"/>
            <a:ext cx="6866681" cy="3862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Virtual SMs – Results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314700" y="2971800"/>
            <a:ext cx="4343400" cy="3231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sz="1500" dirty="0"/>
              <a:t>Necropolis, Peak Shadow Map Usage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314701" y="3284254"/>
          <a:ext cx="4350543" cy="87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967"/>
                <a:gridCol w="1425177"/>
                <a:gridCol w="1571399"/>
              </a:tblGrid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Standard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Virtual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Difference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4.2G </a:t>
                      </a:r>
                      <a:r>
                        <a:rPr lang="en-AU" sz="1800" dirty="0" err="1" smtClean="0"/>
                        <a:t>Texels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161M </a:t>
                      </a:r>
                      <a:r>
                        <a:rPr lang="en-AU" sz="1800" dirty="0" err="1" smtClean="0"/>
                        <a:t>Texels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26 X</a:t>
                      </a:r>
                      <a:endParaRPr lang="en-AU" sz="1800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8037">
        <p:fade/>
      </p:transition>
    </mc:Choice>
    <mc:Fallback xmlns="">
      <p:transition advTm="280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9" y="767727"/>
            <a:ext cx="6866681" cy="3862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Virtual SMs – Results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14701" y="3284255"/>
          <a:ext cx="4350543" cy="1319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967"/>
                <a:gridCol w="1425177"/>
                <a:gridCol w="1571399"/>
              </a:tblGrid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Standard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Virtual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Difference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4.2G </a:t>
                      </a:r>
                      <a:r>
                        <a:rPr lang="en-AU" sz="1800" dirty="0" err="1" smtClean="0"/>
                        <a:t>Texels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161M </a:t>
                      </a:r>
                      <a:r>
                        <a:rPr lang="en-AU" sz="1800" dirty="0" err="1" smtClean="0"/>
                        <a:t>Texels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26 X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8.4</a:t>
                      </a:r>
                      <a:r>
                        <a:rPr lang="en-AU" sz="1800" baseline="0" dirty="0" smtClean="0"/>
                        <a:t>G Byte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322</a:t>
                      </a:r>
                      <a:r>
                        <a:rPr lang="en-AU" sz="1800" baseline="0" dirty="0" smtClean="0"/>
                        <a:t>M Byte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Doable!</a:t>
                      </a:r>
                      <a:endParaRPr lang="en-AU" sz="18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14700" y="2971800"/>
            <a:ext cx="4343400" cy="3231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sz="1500" dirty="0"/>
              <a:t>Necropolis, Peak Shadow Map Usage</a:t>
            </a:r>
          </a:p>
        </p:txBody>
      </p:sp>
    </p:spTree>
    <p:extLst>
      <p:ext uri="{BB962C8B-B14F-4D97-AF65-F5344CB8AC3E}">
        <p14:creationId xmlns:p14="http://schemas.microsoft.com/office/powerpoint/2010/main" val="6483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870">
        <p:fade/>
      </p:transition>
    </mc:Choice>
    <mc:Fallback xmlns="">
      <p:transition advTm="188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What’s the problem?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Not our problem</a:t>
            </a:r>
            <a:r>
              <a:rPr lang="en-AU" dirty="0" smtClean="0"/>
              <a:t>:</a:t>
            </a:r>
          </a:p>
          <a:p>
            <a:pPr lvl="1"/>
            <a:r>
              <a:rPr lang="en-AU" dirty="0" smtClean="0"/>
              <a:t>Very small and many lights</a:t>
            </a:r>
          </a:p>
          <a:p>
            <a:pPr lvl="2"/>
            <a:r>
              <a:rPr lang="en-AU" dirty="0" smtClean="0"/>
              <a:t>Don’t need shadows.</a:t>
            </a:r>
          </a:p>
          <a:p>
            <a:endParaRPr lang="en-AU" dirty="0"/>
          </a:p>
        </p:txBody>
      </p:sp>
      <p:sp>
        <p:nvSpPr>
          <p:cNvPr id="6" name="Left Brace 5"/>
          <p:cNvSpPr/>
          <p:nvPr/>
        </p:nvSpPr>
        <p:spPr>
          <a:xfrm>
            <a:off x="5715446" y="1347615"/>
            <a:ext cx="270030" cy="2232248"/>
          </a:xfrm>
          <a:prstGeom prst="leftBrace">
            <a:avLst>
              <a:gd name="adj1" fmla="val 38155"/>
              <a:gd name="adj2" fmla="val 1107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85476" y="1693864"/>
            <a:ext cx="2917128" cy="188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41148" tIns="6858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685800">
              <a:buClr>
                <a:srgbClr val="F0AD00"/>
              </a:buClr>
            </a:pPr>
            <a:r>
              <a:rPr lang="en-AU" sz="2400" dirty="0">
                <a:solidFill>
                  <a:prstClr val="black"/>
                </a:solidFill>
              </a:rPr>
              <a:t>Photon Splatting[8,9]</a:t>
            </a:r>
          </a:p>
          <a:p>
            <a:pPr lvl="1" defTabSz="685800">
              <a:buClr>
                <a:srgbClr val="60B5CC"/>
              </a:buClr>
            </a:pPr>
            <a:r>
              <a:rPr lang="en-AU" sz="2100" dirty="0">
                <a:solidFill>
                  <a:prstClr val="black"/>
                </a:solidFill>
              </a:rPr>
              <a:t>Occlusion already computed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5476" y="1347614"/>
            <a:ext cx="291712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AU" dirty="0">
                <a:solidFill>
                  <a:prstClr val="white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9818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Quality vs. Memory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Quite uniform quality.</a:t>
            </a:r>
          </a:p>
          <a:p>
            <a:r>
              <a:rPr lang="en-US" smtClean="0"/>
              <a:t>Simple to reduce</a:t>
            </a:r>
          </a:p>
          <a:p>
            <a:pPr lvl="1"/>
            <a:r>
              <a:rPr lang="en-US" smtClean="0"/>
              <a:t>Undersampling parameter.</a:t>
            </a:r>
          </a:p>
          <a:p>
            <a:r>
              <a:rPr lang="en-US" smtClean="0"/>
              <a:t>Control memory use.</a:t>
            </a:r>
          </a:p>
          <a:p>
            <a:r>
              <a:rPr lang="en-US" smtClean="0"/>
              <a:t>Could be done dynamically.</a:t>
            </a:r>
          </a:p>
          <a:p>
            <a:pPr lvl="1"/>
            <a:r>
              <a:rPr lang="en-US" smtClean="0"/>
              <a:t>Guarantee peak memory 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212">
        <p:fade/>
      </p:transition>
    </mc:Choice>
    <mc:Fallback xmlns="">
      <p:transition advTm="17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Quality vs. Memory Usage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2x Undersampling ~140Mb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4x Undersampling ~80Mb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10" name="Group 9"/>
          <p:cNvGrpSpPr/>
          <p:nvPr/>
        </p:nvGrpSpPr>
        <p:grpSpPr>
          <a:xfrm>
            <a:off x="4604771" y="1638040"/>
            <a:ext cx="4205674" cy="2433627"/>
            <a:chOff x="4626769" y="1961697"/>
            <a:chExt cx="3030141" cy="1704454"/>
          </a:xfrm>
        </p:grpSpPr>
        <p:pic>
          <p:nvPicPr>
            <p:cNvPr id="28" name="Content Placeholder 21" descr="193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4626769" y="1961697"/>
              <a:ext cx="3030141" cy="170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096669" y="2490268"/>
              <a:ext cx="876300" cy="660404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4757" y="1630539"/>
            <a:ext cx="4175484" cy="2441127"/>
            <a:chOff x="1428751" y="1961362"/>
            <a:chExt cx="3031331" cy="1705124"/>
          </a:xfrm>
        </p:grpSpPr>
        <p:pic>
          <p:nvPicPr>
            <p:cNvPr id="29" name="Content Placeholder 29" descr="193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28751" y="1961362"/>
              <a:ext cx="3031331" cy="170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1913731" y="2490268"/>
              <a:ext cx="876300" cy="660404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06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529">
        <p:fade/>
      </p:transition>
    </mc:Choice>
    <mc:Fallback xmlns="">
      <p:transition advTm="105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Quality vs. Memory Usage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2x </a:t>
            </a:r>
            <a:r>
              <a:rPr lang="en-US" dirty="0" err="1"/>
              <a:t>Undersampling</a:t>
            </a:r>
            <a:r>
              <a:rPr lang="en-US" dirty="0"/>
              <a:t> ~</a:t>
            </a:r>
            <a:r>
              <a:rPr lang="en-US" dirty="0" smtClean="0"/>
              <a:t>140Mb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4x </a:t>
            </a:r>
            <a:r>
              <a:rPr lang="en-US" dirty="0" err="1"/>
              <a:t>Undersampling</a:t>
            </a:r>
            <a:r>
              <a:rPr lang="en-US" dirty="0"/>
              <a:t> ~</a:t>
            </a:r>
            <a:r>
              <a:rPr lang="en-US" dirty="0" smtClean="0"/>
              <a:t>80Mb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8" name="Group 7"/>
          <p:cNvGrpSpPr/>
          <p:nvPr/>
        </p:nvGrpSpPr>
        <p:grpSpPr>
          <a:xfrm>
            <a:off x="4644476" y="1631157"/>
            <a:ext cx="4239727" cy="3216888"/>
            <a:chOff x="4627960" y="1600201"/>
            <a:chExt cx="3206750" cy="2433118"/>
          </a:xfrm>
        </p:grpSpPr>
        <p:pic>
          <p:nvPicPr>
            <p:cNvPr id="32" name="Picture 31" descr="193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6" t="42799" r="54157" b="27901"/>
            <a:stretch/>
          </p:blipFill>
          <p:spPr>
            <a:xfrm>
              <a:off x="4627960" y="1600201"/>
              <a:ext cx="3030141" cy="222783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5948760" y="3582472"/>
              <a:ext cx="654050" cy="24556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12209" y="3004622"/>
              <a:ext cx="800102" cy="42336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 flipH="1">
              <a:off x="6412309" y="2909373"/>
              <a:ext cx="1422401" cy="6731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Shadow Aliasing</a:t>
              </a: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4659432" y="3427989"/>
              <a:ext cx="1244878" cy="60533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Edge </a:t>
              </a:r>
              <a:r>
                <a:rPr lang="en-US" sz="1200" dirty="0"/>
                <a:t>Aliasing</a:t>
              </a:r>
              <a:endParaRPr lang="en-US" sz="105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748" y="1634195"/>
            <a:ext cx="4477903" cy="3242605"/>
            <a:chOff x="1367628" y="1605440"/>
            <a:chExt cx="3352800" cy="2427879"/>
          </a:xfrm>
        </p:grpSpPr>
        <p:pic>
          <p:nvPicPr>
            <p:cNvPr id="24" name="Content Placeholder 21" descr="193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1485900" y="2018847"/>
              <a:ext cx="3030141" cy="170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33" name="Picture 32" descr="19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6" t="42960" r="53837" b="27441"/>
            <a:stretch/>
          </p:blipFill>
          <p:spPr>
            <a:xfrm>
              <a:off x="1485901" y="1605440"/>
              <a:ext cx="3031331" cy="222259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790031" y="3582472"/>
              <a:ext cx="654050" cy="24556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09028" y="3004622"/>
              <a:ext cx="889000" cy="42336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flipH="1">
              <a:off x="3298027" y="2909373"/>
              <a:ext cx="1422401" cy="6731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Shadow Aliasing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1367628" y="3427989"/>
              <a:ext cx="1422400" cy="60533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Edge </a:t>
              </a:r>
              <a:r>
                <a:rPr lang="en-US" sz="1200" dirty="0"/>
                <a:t>Aliasing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8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093">
        <p:fade/>
      </p:transition>
    </mc:Choice>
    <mc:Fallback xmlns="">
      <p:transition advTm="23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/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/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Basic Culling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Just like View Frustum Culling</a:t>
            </a:r>
          </a:p>
          <a:p>
            <a:pPr lvl="1"/>
            <a:r>
              <a:rPr lang="en-AU" dirty="0" smtClean="0"/>
              <a:t>Cull chunks of geometry.</a:t>
            </a:r>
          </a:p>
          <a:p>
            <a:pPr lvl="1"/>
            <a:r>
              <a:rPr lang="en-AU" dirty="0" smtClean="0"/>
              <a:t>Using bounding boxes.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62" name="Rectangle 61"/>
          <p:cNvSpPr/>
          <p:nvPr/>
        </p:nvSpPr>
        <p:spPr>
          <a:xfrm>
            <a:off x="7723608" y="2202981"/>
            <a:ext cx="880668" cy="1135856"/>
          </a:xfrm>
          <a:prstGeom prst="rect">
            <a:avLst/>
          </a:prstGeom>
          <a:solidFill>
            <a:srgbClr val="FF6600">
              <a:alpha val="50196"/>
            </a:srgbClr>
          </a:soli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350" kern="0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63" name="Picture 2" descr="C:\src\graphics_svn\ola_projects\phd\presentation\images\house_tra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89" y="2341443"/>
            <a:ext cx="893628" cy="99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3784277" y="2082732"/>
            <a:ext cx="4854690" cy="2796811"/>
            <a:chOff x="-776646" y="1984345"/>
            <a:chExt cx="8090476" cy="4660980"/>
          </a:xfrm>
        </p:grpSpPr>
        <p:sp>
          <p:nvSpPr>
            <p:cNvPr id="68" name="TextBox 67"/>
            <p:cNvSpPr txBox="1"/>
            <p:nvPr/>
          </p:nvSpPr>
          <p:spPr>
            <a:xfrm>
              <a:off x="-776646" y="2935052"/>
              <a:ext cx="3285883" cy="605888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Eye/Camera (Light)</a:t>
              </a:r>
              <a:endParaRPr lang="en-US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69" name="Group 254"/>
            <p:cNvGrpSpPr/>
            <p:nvPr/>
          </p:nvGrpSpPr>
          <p:grpSpPr>
            <a:xfrm rot="1279556">
              <a:off x="1812199" y="2610115"/>
              <a:ext cx="317341" cy="356764"/>
              <a:chOff x="990497" y="3212802"/>
              <a:chExt cx="1145625" cy="1287952"/>
            </a:xfrm>
          </p:grpSpPr>
          <p:grpSp>
            <p:nvGrpSpPr>
              <p:cNvPr id="81" name="Group 19"/>
              <p:cNvGrpSpPr/>
              <p:nvPr/>
            </p:nvGrpSpPr>
            <p:grpSpPr>
              <a:xfrm rot="2693286">
                <a:off x="990497" y="3212802"/>
                <a:ext cx="1145625" cy="1287952"/>
                <a:chOff x="1475652" y="3586913"/>
                <a:chExt cx="1145625" cy="1170865"/>
              </a:xfrm>
            </p:grpSpPr>
            <p:sp>
              <p:nvSpPr>
                <p:cNvPr id="83" name="Arc 82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38100" cap="rnd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Arial"/>
                    <a:ea typeface="+mn-ea"/>
                  </a:endParaRPr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00B050"/>
                  </a:solidFill>
                  <a:prstDash val="solid"/>
                </a:ln>
                <a:effectLst/>
              </p:spPr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00B050"/>
                  </a:solidFill>
                  <a:prstDash val="solid"/>
                </a:ln>
                <a:effectLst/>
              </p:spPr>
            </p:cxnSp>
          </p:grpSp>
          <p:sp>
            <p:nvSpPr>
              <p:cNvPr id="82" name="Oval 81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089357" y="1984345"/>
              <a:ext cx="5224473" cy="4660980"/>
              <a:chOff x="2089357" y="2375265"/>
              <a:chExt cx="5224473" cy="466098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rot="6679556">
                <a:off x="2612644" y="3553718"/>
                <a:ext cx="679971" cy="839"/>
              </a:xfrm>
              <a:prstGeom prst="line">
                <a:avLst/>
              </a:prstGeom>
              <a:noFill/>
              <a:ln w="48500" cap="flat" cmpd="sng" algn="ctr">
                <a:solidFill>
                  <a:srgbClr val="C64847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" name="Straight Connector 71"/>
              <p:cNvCxnSpPr/>
              <p:nvPr/>
            </p:nvCxnSpPr>
            <p:spPr>
              <a:xfrm rot="1279556" flipV="1">
                <a:off x="3239026" y="2375265"/>
                <a:ext cx="4074804" cy="1660103"/>
              </a:xfrm>
              <a:prstGeom prst="line">
                <a:avLst/>
              </a:prstGeom>
              <a:noFill/>
              <a:ln w="48500" cap="flat" cmpd="sng" algn="ctr">
                <a:solidFill>
                  <a:srgbClr val="C64847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" name="Straight Connector 72"/>
              <p:cNvCxnSpPr/>
              <p:nvPr/>
            </p:nvCxnSpPr>
            <p:spPr>
              <a:xfrm rot="1279556">
                <a:off x="2388310" y="4554325"/>
                <a:ext cx="4074804" cy="1660103"/>
              </a:xfrm>
              <a:prstGeom prst="line">
                <a:avLst/>
              </a:prstGeom>
              <a:noFill/>
              <a:ln w="48500" cap="flat" cmpd="sng" algn="ctr">
                <a:solidFill>
                  <a:srgbClr val="C64847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" name="Straight Connector 73"/>
              <p:cNvCxnSpPr/>
              <p:nvPr/>
            </p:nvCxnSpPr>
            <p:spPr>
              <a:xfrm rot="6679556">
                <a:off x="4748989" y="5035738"/>
                <a:ext cx="3999338" cy="1677"/>
              </a:xfrm>
              <a:prstGeom prst="line">
                <a:avLst/>
              </a:prstGeom>
              <a:noFill/>
              <a:ln w="48500" cap="flat" cmpd="sng" algn="ctr">
                <a:solidFill>
                  <a:srgbClr val="C64847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" name="Straight Connector 74"/>
              <p:cNvCxnSpPr/>
              <p:nvPr/>
            </p:nvCxnSpPr>
            <p:spPr>
              <a:xfrm rot="1279556">
                <a:off x="2089357" y="3392972"/>
                <a:ext cx="831752" cy="338860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/>
                </a:solidFill>
                <a:prstDash val="sysDash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>
              <a:xfrm rot="1279556" flipV="1">
                <a:off x="2209322" y="3068869"/>
                <a:ext cx="859739" cy="350265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/>
                </a:solidFill>
                <a:prstDash val="sysDash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>
              <a:xfrm rot="1279556">
                <a:off x="2157567" y="3407644"/>
                <a:ext cx="822501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86" name="Group 85"/>
          <p:cNvGrpSpPr/>
          <p:nvPr/>
        </p:nvGrpSpPr>
        <p:grpSpPr>
          <a:xfrm>
            <a:off x="4989538" y="3117381"/>
            <a:ext cx="1671638" cy="1671638"/>
            <a:chOff x="3076575" y="2838450"/>
            <a:chExt cx="2228850" cy="2228850"/>
          </a:xfrm>
        </p:grpSpPr>
        <p:sp>
          <p:nvSpPr>
            <p:cNvPr id="87" name="Rectangle 86"/>
            <p:cNvSpPr/>
            <p:nvPr/>
          </p:nvSpPr>
          <p:spPr>
            <a:xfrm>
              <a:off x="3596305" y="3223462"/>
              <a:ext cx="1174224" cy="1514475"/>
            </a:xfrm>
            <a:prstGeom prst="rect">
              <a:avLst/>
            </a:prstGeom>
            <a:solidFill>
              <a:srgbClr val="FF6600">
                <a:alpha val="50196"/>
              </a:srgbClr>
            </a:soli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350" kern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pic>
          <p:nvPicPr>
            <p:cNvPr id="88" name="Picture 2" descr="C:\src\graphics_svn\ola_projects\phd\presentation\images\house_tran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867" y="3314568"/>
              <a:ext cx="1191504" cy="13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Multiply 88"/>
            <p:cNvSpPr/>
            <p:nvPr/>
          </p:nvSpPr>
          <p:spPr>
            <a:xfrm>
              <a:off x="3076575" y="2838450"/>
              <a:ext cx="2228850" cy="2228850"/>
            </a:xfrm>
            <a:prstGeom prst="mathMultiply">
              <a:avLst/>
            </a:prstGeom>
            <a:gradFill rotWithShape="1">
              <a:gsLst>
                <a:gs pos="0">
                  <a:srgbClr val="60B5CC">
                    <a:shade val="47500"/>
                    <a:satMod val="137000"/>
                  </a:srgbClr>
                </a:gs>
                <a:gs pos="55000">
                  <a:srgbClr val="60B5CC">
                    <a:shade val="69000"/>
                    <a:satMod val="137000"/>
                  </a:srgbClr>
                </a:gs>
                <a:gs pos="100000">
                  <a:srgbClr val="60B5CC">
                    <a:shade val="98000"/>
                    <a:satMod val="137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threePt" dir="t">
                <a:rot lat="0" lon="0" rev="1800000"/>
              </a:lightRig>
            </a:scene3d>
            <a:sp3d prstMaterial="matte">
              <a:bevelT h="20000"/>
            </a:sp3d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350" kern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5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324">
        <p:fade/>
      </p:transition>
    </mc:Choice>
    <mc:Fallback xmlns="">
      <p:transition advTm="203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Basic Culling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i="1" smtClean="0"/>
              <a:t>Not</a:t>
            </a:r>
            <a:r>
              <a:rPr lang="en-AU" smtClean="0"/>
              <a:t> like VFC</a:t>
            </a:r>
          </a:p>
          <a:p>
            <a:pPr lvl="1"/>
            <a:r>
              <a:rPr lang="en-AU" smtClean="0"/>
              <a:t>Hundreds of lights.</a:t>
            </a:r>
          </a:p>
          <a:p>
            <a:pPr lvl="1"/>
            <a:r>
              <a:rPr lang="en-AU" smtClean="0"/>
              <a:t>Mostly short view volumes.</a:t>
            </a:r>
          </a:p>
          <a:p>
            <a:pPr lvl="2"/>
            <a:r>
              <a:rPr lang="en-AU" smtClean="0"/>
              <a:t>Limited light range.</a:t>
            </a:r>
          </a:p>
          <a:p>
            <a:pPr lvl="1"/>
            <a:r>
              <a:rPr lang="en-AU" smtClean="0"/>
              <a:t>Omni-directional lights.</a:t>
            </a:r>
          </a:p>
          <a:p>
            <a:pPr lvl="2"/>
            <a:r>
              <a:rPr lang="en-AU" smtClean="0"/>
              <a:t>6 </a:t>
            </a:r>
            <a:r>
              <a:rPr lang="en-AU" b="1" i="1" smtClean="0"/>
              <a:t>adjacent</a:t>
            </a:r>
            <a:r>
              <a:rPr lang="en-AU" smtClean="0"/>
              <a:t> frustra.</a:t>
            </a:r>
          </a:p>
          <a:p>
            <a:pPr lvl="2"/>
            <a:r>
              <a:rPr lang="en-AU" smtClean="0"/>
              <a:t>Sharing planes.</a:t>
            </a:r>
          </a:p>
          <a:p>
            <a:pPr lvl="1"/>
            <a:endParaRPr lang="en-AU" smtClean="0"/>
          </a:p>
          <a:p>
            <a:endParaRPr lang="en-AU" smtClean="0"/>
          </a:p>
          <a:p>
            <a:endParaRPr lang="en-AU" smtClean="0"/>
          </a:p>
          <a:p>
            <a:endParaRPr lang="en-AU" dirty="0"/>
          </a:p>
        </p:txBody>
      </p:sp>
      <p:grpSp>
        <p:nvGrpSpPr>
          <p:cNvPr id="40" name="Group 39"/>
          <p:cNvGrpSpPr/>
          <p:nvPr/>
        </p:nvGrpSpPr>
        <p:grpSpPr>
          <a:xfrm>
            <a:off x="5853956" y="1404898"/>
            <a:ext cx="2688755" cy="2984578"/>
            <a:chOff x="5631057" y="1205914"/>
            <a:chExt cx="3083299" cy="3422539"/>
          </a:xfrm>
        </p:grpSpPr>
        <p:grpSp>
          <p:nvGrpSpPr>
            <p:cNvPr id="41" name="Group 40"/>
            <p:cNvGrpSpPr/>
            <p:nvPr/>
          </p:nvGrpSpPr>
          <p:grpSpPr>
            <a:xfrm>
              <a:off x="5631057" y="1545155"/>
              <a:ext cx="3083299" cy="3083298"/>
              <a:chOff x="5631057" y="1545155"/>
              <a:chExt cx="3083299" cy="3083298"/>
            </a:xfrm>
          </p:grpSpPr>
          <p:sp>
            <p:nvSpPr>
              <p:cNvPr id="47" name="Freeform 46"/>
              <p:cNvSpPr/>
              <p:nvPr/>
            </p:nvSpPr>
            <p:spPr>
              <a:xfrm rot="5400000" flipH="1">
                <a:off x="6561482" y="1233178"/>
                <a:ext cx="1222447" cy="2438400"/>
              </a:xfrm>
              <a:custGeom>
                <a:avLst/>
                <a:gdLst>
                  <a:gd name="connsiteX0" fmla="*/ 0 w 1495425"/>
                  <a:gd name="connsiteY0" fmla="*/ 1495425 h 3048000"/>
                  <a:gd name="connsiteX1" fmla="*/ 1495425 w 1495425"/>
                  <a:gd name="connsiteY1" fmla="*/ 0 h 3048000"/>
                  <a:gd name="connsiteX2" fmla="*/ 1495425 w 1495425"/>
                  <a:gd name="connsiteY2" fmla="*/ 3048000 h 3048000"/>
                  <a:gd name="connsiteX3" fmla="*/ 0 w 1495425"/>
                  <a:gd name="connsiteY3" fmla="*/ 1495425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5425" h="3048000">
                    <a:moveTo>
                      <a:pt x="0" y="1495425"/>
                    </a:moveTo>
                    <a:lnTo>
                      <a:pt x="1495425" y="0"/>
                    </a:lnTo>
                    <a:lnTo>
                      <a:pt x="1495425" y="3048000"/>
                    </a:lnTo>
                    <a:lnTo>
                      <a:pt x="0" y="14954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BB76D">
                      <a:tint val="50000"/>
                      <a:satMod val="300000"/>
                    </a:srgbClr>
                  </a:gs>
                  <a:gs pos="35000">
                    <a:srgbClr val="6BB76D">
                      <a:tint val="37000"/>
                      <a:satMod val="300000"/>
                    </a:srgbClr>
                  </a:gs>
                  <a:gs pos="100000">
                    <a:srgbClr val="6BB76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6350" cap="rnd" cmpd="sng" algn="ctr">
                <a:solidFill>
                  <a:srgbClr val="6BB76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 rot="16200000" flipH="1">
                <a:off x="6582289" y="2462343"/>
                <a:ext cx="1222447" cy="2438400"/>
              </a:xfrm>
              <a:custGeom>
                <a:avLst/>
                <a:gdLst>
                  <a:gd name="connsiteX0" fmla="*/ 0 w 1495425"/>
                  <a:gd name="connsiteY0" fmla="*/ 1495425 h 3048000"/>
                  <a:gd name="connsiteX1" fmla="*/ 1495425 w 1495425"/>
                  <a:gd name="connsiteY1" fmla="*/ 0 h 3048000"/>
                  <a:gd name="connsiteX2" fmla="*/ 1495425 w 1495425"/>
                  <a:gd name="connsiteY2" fmla="*/ 3048000 h 3048000"/>
                  <a:gd name="connsiteX3" fmla="*/ 0 w 1495425"/>
                  <a:gd name="connsiteY3" fmla="*/ 1495425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5425" h="3048000">
                    <a:moveTo>
                      <a:pt x="0" y="1495425"/>
                    </a:moveTo>
                    <a:lnTo>
                      <a:pt x="1495425" y="0"/>
                    </a:lnTo>
                    <a:lnTo>
                      <a:pt x="1495425" y="3048000"/>
                    </a:lnTo>
                    <a:lnTo>
                      <a:pt x="0" y="14954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66C7D">
                      <a:tint val="50000"/>
                      <a:satMod val="300000"/>
                    </a:srgbClr>
                  </a:gs>
                  <a:gs pos="35000">
                    <a:srgbClr val="E66C7D">
                      <a:tint val="37000"/>
                      <a:satMod val="300000"/>
                    </a:srgbClr>
                  </a:gs>
                  <a:gs pos="100000">
                    <a:srgbClr val="E66C7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6350" cap="rnd" cmpd="sng" algn="ctr">
                <a:solidFill>
                  <a:srgbClr val="E66C7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 flipH="1">
                <a:off x="5974541" y="1866900"/>
                <a:ext cx="1222447" cy="2438400"/>
              </a:xfrm>
              <a:custGeom>
                <a:avLst/>
                <a:gdLst>
                  <a:gd name="connsiteX0" fmla="*/ 0 w 1495425"/>
                  <a:gd name="connsiteY0" fmla="*/ 1495425 h 3048000"/>
                  <a:gd name="connsiteX1" fmla="*/ 1495425 w 1495425"/>
                  <a:gd name="connsiteY1" fmla="*/ 0 h 3048000"/>
                  <a:gd name="connsiteX2" fmla="*/ 1495425 w 1495425"/>
                  <a:gd name="connsiteY2" fmla="*/ 3048000 h 3048000"/>
                  <a:gd name="connsiteX3" fmla="*/ 0 w 1495425"/>
                  <a:gd name="connsiteY3" fmla="*/ 1495425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5425" h="3048000">
                    <a:moveTo>
                      <a:pt x="0" y="1495425"/>
                    </a:moveTo>
                    <a:lnTo>
                      <a:pt x="1495425" y="0"/>
                    </a:lnTo>
                    <a:lnTo>
                      <a:pt x="1495425" y="3048000"/>
                    </a:lnTo>
                    <a:lnTo>
                      <a:pt x="0" y="14954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8651">
                      <a:tint val="50000"/>
                      <a:satMod val="300000"/>
                    </a:srgbClr>
                  </a:gs>
                  <a:gs pos="35000">
                    <a:srgbClr val="E88651">
                      <a:tint val="37000"/>
                      <a:satMod val="300000"/>
                    </a:srgbClr>
                  </a:gs>
                  <a:gs pos="100000">
                    <a:srgbClr val="E88651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6350" cap="rnd" cmpd="sng" algn="ctr">
                <a:solidFill>
                  <a:srgbClr val="E8865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7191375" y="1866900"/>
                <a:ext cx="1209675" cy="2438400"/>
              </a:xfrm>
              <a:custGeom>
                <a:avLst/>
                <a:gdLst>
                  <a:gd name="connsiteX0" fmla="*/ 0 w 1495425"/>
                  <a:gd name="connsiteY0" fmla="*/ 1495425 h 3048000"/>
                  <a:gd name="connsiteX1" fmla="*/ 1495425 w 1495425"/>
                  <a:gd name="connsiteY1" fmla="*/ 0 h 3048000"/>
                  <a:gd name="connsiteX2" fmla="*/ 1495425 w 1495425"/>
                  <a:gd name="connsiteY2" fmla="*/ 3048000 h 3048000"/>
                  <a:gd name="connsiteX3" fmla="*/ 0 w 1495425"/>
                  <a:gd name="connsiteY3" fmla="*/ 1495425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5425" h="3048000">
                    <a:moveTo>
                      <a:pt x="0" y="1495425"/>
                    </a:moveTo>
                    <a:lnTo>
                      <a:pt x="1495425" y="0"/>
                    </a:lnTo>
                    <a:lnTo>
                      <a:pt x="1495425" y="3048000"/>
                    </a:lnTo>
                    <a:lnTo>
                      <a:pt x="0" y="14954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0B5CC">
                      <a:tint val="50000"/>
                      <a:satMod val="300000"/>
                    </a:srgbClr>
                  </a:gs>
                  <a:gs pos="35000">
                    <a:srgbClr val="60B5CC">
                      <a:tint val="37000"/>
                      <a:satMod val="300000"/>
                    </a:srgbClr>
                  </a:gs>
                  <a:gs pos="100000">
                    <a:srgbClr val="60B5CC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6350" cap="rnd" cmpd="sng" algn="ctr">
                <a:solidFill>
                  <a:srgbClr val="60B5CC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5631057" y="1545155"/>
                <a:ext cx="3083299" cy="3083298"/>
                <a:chOff x="1272015" y="1782963"/>
                <a:chExt cx="1956525" cy="1956525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1272015" y="1782963"/>
                  <a:ext cx="1956525" cy="1956525"/>
                  <a:chOff x="1272015" y="1782963"/>
                  <a:chExt cx="1956525" cy="1956525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1292937" y="1782963"/>
                    <a:ext cx="1927079" cy="192707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03732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flipH="1">
                    <a:off x="1272015" y="1782963"/>
                    <a:ext cx="1956525" cy="1956525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03732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Oval 52"/>
                <p:cNvSpPr/>
                <p:nvPr/>
              </p:nvSpPr>
              <p:spPr>
                <a:xfrm>
                  <a:off x="1499761" y="1989788"/>
                  <a:ext cx="1521956" cy="15219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F497D">
                        <a:alpha val="48000"/>
                        <a:lumMod val="0"/>
                        <a:lumOff val="100000"/>
                      </a:srgbClr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27000" tIns="0" rIns="27000" bIns="0"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sz="1350" kern="0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</p:grpSp>
        <p:sp>
          <p:nvSpPr>
            <p:cNvPr id="42" name="TextBox 41"/>
            <p:cNvSpPr txBox="1"/>
            <p:nvPr/>
          </p:nvSpPr>
          <p:spPr>
            <a:xfrm>
              <a:off x="6553706" y="1205914"/>
              <a:ext cx="1327567" cy="635292"/>
            </a:xfrm>
            <a:prstGeom prst="rect">
              <a:avLst/>
            </a:prstGeom>
            <a:gradFill rotWithShape="1">
              <a:gsLst>
                <a:gs pos="0">
                  <a:srgbClr val="6BB76D">
                    <a:tint val="50000"/>
                    <a:satMod val="300000"/>
                  </a:srgbClr>
                </a:gs>
                <a:gs pos="35000">
                  <a:srgbClr val="6BB76D">
                    <a:tint val="37000"/>
                    <a:satMod val="300000"/>
                  </a:srgbClr>
                </a:gs>
                <a:gs pos="100000">
                  <a:srgbClr val="6BB76D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BB76D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Cube Culling</a:t>
              </a:r>
              <a:br>
                <a:rPr lang="en-AU" sz="1500" kern="0" dirty="0">
                  <a:solidFill>
                    <a:prstClr val="black"/>
                  </a:solidFill>
                  <a:latin typeface="Calibri"/>
                  <a:ea typeface="+mn-ea"/>
                </a:rPr>
              </a:br>
              <a:r>
                <a:rPr lang="en-AU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Planes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7912915" y="1510324"/>
              <a:ext cx="677429" cy="12006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5868144" y="1510324"/>
              <a:ext cx="631731" cy="19454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570900" y="2267712"/>
              <a:ext cx="1327567" cy="370587"/>
            </a:xfrm>
            <a:prstGeom prst="rect">
              <a:avLst/>
            </a:prstGeom>
            <a:gradFill rotWithShape="1">
              <a:gsLst>
                <a:gs pos="0">
                  <a:srgbClr val="60B5CC">
                    <a:tint val="50000"/>
                    <a:satMod val="300000"/>
                  </a:srgbClr>
                </a:gs>
                <a:gs pos="35000">
                  <a:srgbClr val="60B5CC">
                    <a:tint val="37000"/>
                    <a:satMod val="300000"/>
                  </a:srgbClr>
                </a:gs>
                <a:gs pos="100000">
                  <a:srgbClr val="60B5CC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500" kern="0" dirty="0">
                  <a:solidFill>
                    <a:prstClr val="black"/>
                  </a:solidFill>
                  <a:latin typeface="Calibri"/>
                  <a:ea typeface="+mn-ea"/>
                </a:rPr>
                <a:t>Light Sphere</a:t>
              </a:r>
            </a:p>
          </p:txBody>
        </p:sp>
        <p:sp>
          <p:nvSpPr>
            <p:cNvPr id="46" name="Sun 45"/>
            <p:cNvSpPr/>
            <p:nvPr/>
          </p:nvSpPr>
          <p:spPr>
            <a:xfrm>
              <a:off x="6919172" y="2829641"/>
              <a:ext cx="507068" cy="481355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350" kern="0">
                <a:solidFill>
                  <a:prstClr val="white"/>
                </a:solidFill>
                <a:latin typeface="Lucida Sans Unicode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348">
        <p:fade/>
      </p:transition>
    </mc:Choice>
    <mc:Fallback xmlns="">
      <p:transition advTm="26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2422" y="942003"/>
            <a:ext cx="8736136" cy="38087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getCubeFaceMask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cubeMapPos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Aabb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aabb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05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planeNormals</a:t>
            </a:r>
            <a:r>
              <a:rPr lang="en-US" sz="105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[] =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{ {-1,1,0}, {1,1,0}, {1,0,1}, {1,0,-1}, {0,1,1}, {0,-1,1}};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absPlaneNormals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[] = </a:t>
            </a:r>
            <a:r>
              <a:rPr lang="en-US" sz="105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{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{1,1,0}, {1,1,0},{1,0,1}, {1, 0,1}, {0,1,1}, {0,1,1}};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center =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aabb.getCentre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 -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cubeMapPos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extents =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aabb.getHalfSize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bool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rp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[6];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bool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rn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[6];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nn-NO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nn-NO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nn-NO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nn-NO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nn-NO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i = 0; i &lt; 6; ++i)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{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	float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dist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dot3(center,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planeNormals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[i]);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	float radius = dot3(extents,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absPlaneNormals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[i]);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rp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[i] =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dist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&gt; -radius;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rn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[i] =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dist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&lt; radius;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}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fpx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rn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[0] &amp;&amp;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rp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[1] &amp;&amp;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rp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[2] &amp;&amp;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rp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[3] &amp;&amp;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aabb.max.x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&gt;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cubeMapPos.x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//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same for other faces…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fpx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| (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fnx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&lt;&lt;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1) | (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fpy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&lt;&lt;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2) | (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fny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&lt;&lt;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3) | (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fpz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&lt;&lt;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4) | (</a:t>
            </a:r>
            <a:r>
              <a:rPr lang="en-US" sz="105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fnz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&lt;&lt; </a:t>
            </a: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5);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55657" y="1714346"/>
            <a:ext cx="1841852" cy="627014"/>
          </a:xfrm>
          <a:prstGeom prst="rect">
            <a:avLst/>
          </a:prstGeom>
          <a:gradFill rotWithShape="1">
            <a:gsLst>
              <a:gs pos="0">
                <a:srgbClr val="F0AD00">
                  <a:shade val="47500"/>
                  <a:satMod val="137000"/>
                </a:srgbClr>
              </a:gs>
              <a:gs pos="55000">
                <a:srgbClr val="F0AD00">
                  <a:shade val="69000"/>
                  <a:satMod val="137000"/>
                </a:srgbClr>
              </a:gs>
              <a:gs pos="100000">
                <a:srgbClr val="F0AD00">
                  <a:shade val="98000"/>
                  <a:satMod val="137000"/>
                </a:srgbClr>
              </a:gs>
            </a:gsLst>
            <a:lin ang="16200000" scaled="0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kern="0" dirty="0">
                <a:solidFill>
                  <a:prstClr val="white"/>
                </a:solidFill>
                <a:latin typeface="Arial"/>
                <a:ea typeface="+mn-ea"/>
              </a:rPr>
              <a:t>Literal constants, all ones or zeroes.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3235" y="2684260"/>
            <a:ext cx="4623591" cy="1257299"/>
          </a:xfrm>
          <a:prstGeom prst="roundRect">
            <a:avLst/>
          </a:prstGeom>
          <a:noFill/>
          <a:ln w="28575" cap="rnd" cmpd="sng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35777" y="2999402"/>
            <a:ext cx="1727552" cy="627014"/>
          </a:xfrm>
          <a:prstGeom prst="rect">
            <a:avLst/>
          </a:prstGeom>
          <a:gradFill rotWithShape="1">
            <a:gsLst>
              <a:gs pos="0">
                <a:srgbClr val="F0AD00">
                  <a:shade val="47500"/>
                  <a:satMod val="137000"/>
                </a:srgbClr>
              </a:gs>
              <a:gs pos="55000">
                <a:srgbClr val="F0AD00">
                  <a:shade val="69000"/>
                  <a:satMod val="137000"/>
                </a:srgbClr>
              </a:gs>
              <a:gs pos="100000">
                <a:srgbClr val="F0AD00">
                  <a:shade val="98000"/>
                  <a:satMod val="137000"/>
                </a:srgbClr>
              </a:gs>
            </a:gsLst>
            <a:lin ang="16200000" scaled="0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kern="0" dirty="0">
                <a:solidFill>
                  <a:prstClr val="white"/>
                </a:solidFill>
                <a:latin typeface="Arial"/>
                <a:ea typeface="+mn-ea"/>
              </a:rPr>
              <a:t>If unrolled, very few operations left!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619391" y="1258593"/>
            <a:ext cx="4787249" cy="195943"/>
          </a:xfrm>
          <a:prstGeom prst="roundRect">
            <a:avLst/>
          </a:prstGeom>
          <a:noFill/>
          <a:ln w="28575" cap="rnd" cmpd="sng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Basic </a:t>
            </a:r>
            <a:r>
              <a:rPr lang="en-AU" dirty="0" smtClean="0"/>
              <a:t>Culling</a:t>
            </a:r>
            <a:endParaRPr lang="sv-SE" dirty="0"/>
          </a:p>
        </p:txBody>
      </p:sp>
      <p:sp>
        <p:nvSpPr>
          <p:cNvPr id="10" name="Rounded Rectangle 9"/>
          <p:cNvSpPr/>
          <p:nvPr/>
        </p:nvSpPr>
        <p:spPr>
          <a:xfrm>
            <a:off x="2786395" y="1449930"/>
            <a:ext cx="4581509" cy="195943"/>
          </a:xfrm>
          <a:prstGeom prst="roundRect">
            <a:avLst/>
          </a:prstGeom>
          <a:noFill/>
          <a:ln w="28575" cap="rnd" cmpd="sng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4318137" y="1714346"/>
            <a:ext cx="977282" cy="994410"/>
          </a:xfrm>
          <a:prstGeom prst="downArrow">
            <a:avLst/>
          </a:prstGeom>
          <a:gradFill rotWithShape="1">
            <a:gsLst>
              <a:gs pos="0">
                <a:srgbClr val="6BB76D">
                  <a:shade val="47500"/>
                  <a:satMod val="137000"/>
                </a:srgbClr>
              </a:gs>
              <a:gs pos="55000">
                <a:srgbClr val="6BB76D">
                  <a:shade val="69000"/>
                  <a:satMod val="137000"/>
                </a:srgbClr>
              </a:gs>
              <a:gs pos="100000">
                <a:srgbClr val="6BB76D">
                  <a:shade val="98000"/>
                  <a:satMod val="137000"/>
                </a:srgbClr>
              </a:gs>
            </a:gsLst>
            <a:lin ang="16200000" scaled="0"/>
          </a:gradFill>
          <a:ln w="6350" cap="rnd" cmpd="sng" algn="ctr">
            <a:solidFill>
              <a:srgbClr val="6BB76D">
                <a:shade val="95000"/>
                <a:satMod val="105000"/>
              </a:srgbClr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Arial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66"/>
    </mc:Choice>
    <mc:Fallback xmlns="">
      <p:transition spd="slow" advTm="6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1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Basic Culling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Fine Granularity (Batches)</a:t>
            </a:r>
          </a:p>
          <a:p>
            <a:pPr lvl="1"/>
            <a:r>
              <a:rPr lang="en-AU" dirty="0" smtClean="0"/>
              <a:t>Must be small</a:t>
            </a:r>
            <a:r>
              <a:rPr lang="en-AU" dirty="0"/>
              <a:t>.</a:t>
            </a:r>
            <a:endParaRPr lang="en-AU" dirty="0" smtClean="0"/>
          </a:p>
          <a:p>
            <a:pPr lvl="1"/>
            <a:r>
              <a:rPr lang="en-AU" dirty="0" smtClean="0"/>
              <a:t>Match </a:t>
            </a:r>
            <a:r>
              <a:rPr lang="en-AU" dirty="0"/>
              <a:t>size of </a:t>
            </a:r>
            <a:r>
              <a:rPr lang="en-AU" dirty="0" smtClean="0"/>
              <a:t>light.</a:t>
            </a:r>
            <a:endParaRPr lang="en-AU" dirty="0"/>
          </a:p>
          <a:p>
            <a:pPr lvl="1"/>
            <a:endParaRPr lang="en-AU" dirty="0" smtClean="0"/>
          </a:p>
        </p:txBody>
      </p:sp>
      <p:grpSp>
        <p:nvGrpSpPr>
          <p:cNvPr id="59" name="Group 58"/>
          <p:cNvGrpSpPr/>
          <p:nvPr/>
        </p:nvGrpSpPr>
        <p:grpSpPr>
          <a:xfrm>
            <a:off x="5164601" y="2227718"/>
            <a:ext cx="3005254" cy="2503032"/>
            <a:chOff x="5726430" y="2688474"/>
            <a:chExt cx="2803498" cy="2334992"/>
          </a:xfrm>
        </p:grpSpPr>
        <p:grpSp>
          <p:nvGrpSpPr>
            <p:cNvPr id="60" name="Group 59"/>
            <p:cNvGrpSpPr/>
            <p:nvPr/>
          </p:nvGrpSpPr>
          <p:grpSpPr>
            <a:xfrm>
              <a:off x="6194930" y="2688474"/>
              <a:ext cx="2334998" cy="2334992"/>
              <a:chOff x="5631057" y="1545155"/>
              <a:chExt cx="3083299" cy="3083298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5631057" y="1545155"/>
                <a:ext cx="3083299" cy="3083298"/>
                <a:chOff x="5631057" y="1545155"/>
                <a:chExt cx="3083299" cy="3083298"/>
              </a:xfrm>
            </p:grpSpPr>
            <p:sp>
              <p:nvSpPr>
                <p:cNvPr id="66" name="Freeform 65"/>
                <p:cNvSpPr/>
                <p:nvPr/>
              </p:nvSpPr>
              <p:spPr>
                <a:xfrm rot="5400000" flipH="1">
                  <a:off x="6561482" y="1233178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BB76D">
                        <a:tint val="50000"/>
                        <a:satMod val="300000"/>
                      </a:srgbClr>
                    </a:gs>
                    <a:gs pos="35000">
                      <a:srgbClr val="6BB76D">
                        <a:tint val="37000"/>
                        <a:satMod val="300000"/>
                      </a:srgbClr>
                    </a:gs>
                    <a:gs pos="100000">
                      <a:srgbClr val="6BB76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BB76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 rot="16200000" flipH="1">
                  <a:off x="6582289" y="2462343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66C7D">
                        <a:tint val="50000"/>
                        <a:satMod val="300000"/>
                      </a:srgbClr>
                    </a:gs>
                    <a:gs pos="35000">
                      <a:srgbClr val="E66C7D">
                        <a:tint val="37000"/>
                        <a:satMod val="300000"/>
                      </a:srgbClr>
                    </a:gs>
                    <a:gs pos="100000">
                      <a:srgbClr val="E66C7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66C7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 flipH="1">
                  <a:off x="5974541" y="1866900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88651">
                        <a:tint val="50000"/>
                        <a:satMod val="300000"/>
                      </a:srgbClr>
                    </a:gs>
                    <a:gs pos="35000">
                      <a:srgbClr val="E88651">
                        <a:tint val="37000"/>
                        <a:satMod val="300000"/>
                      </a:srgbClr>
                    </a:gs>
                    <a:gs pos="100000">
                      <a:srgbClr val="E88651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88651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7191375" y="1866900"/>
                  <a:ext cx="1209675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0B5CC">
                        <a:tint val="50000"/>
                        <a:satMod val="300000"/>
                      </a:srgbClr>
                    </a:gs>
                    <a:gs pos="35000">
                      <a:srgbClr val="60B5CC">
                        <a:tint val="37000"/>
                        <a:satMod val="300000"/>
                      </a:srgbClr>
                    </a:gs>
                    <a:gs pos="100000">
                      <a:srgbClr val="60B5C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0B5C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grpSp>
              <p:nvGrpSpPr>
                <p:cNvPr id="70" name="Group 69"/>
                <p:cNvGrpSpPr/>
                <p:nvPr/>
              </p:nvGrpSpPr>
              <p:grpSpPr>
                <a:xfrm>
                  <a:off x="5631057" y="1545155"/>
                  <a:ext cx="3083299" cy="3083298"/>
                  <a:chOff x="1272015" y="1782963"/>
                  <a:chExt cx="1956525" cy="1956525"/>
                </a:xfrm>
              </p:grpSpPr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1272015" y="1782963"/>
                    <a:ext cx="1956525" cy="1956525"/>
                    <a:chOff x="1272015" y="1782963"/>
                    <a:chExt cx="1956525" cy="1956525"/>
                  </a:xfrm>
                </p:grpSpPr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>
                      <a:off x="1292937" y="1782963"/>
                      <a:ext cx="1927079" cy="1927079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Straight Connector 73"/>
                    <p:cNvCxnSpPr/>
                    <p:nvPr/>
                  </p:nvCxnSpPr>
                  <p:spPr>
                    <a:xfrm flipH="1">
                      <a:off x="1272015" y="1782963"/>
                      <a:ext cx="1956525" cy="1956525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2" name="Oval 71"/>
                  <p:cNvSpPr/>
                  <p:nvPr/>
                </p:nvSpPr>
                <p:spPr>
                  <a:xfrm>
                    <a:off x="1499761" y="1989788"/>
                    <a:ext cx="1521956" cy="15219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1F497D">
                          <a:alpha val="48000"/>
                          <a:lumMod val="0"/>
                          <a:lumOff val="100000"/>
                        </a:srgbClr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5400" cap="flat" cmpd="sng" algn="ctr">
                    <a:solidFill>
                      <a:srgbClr val="7030A0"/>
                    </a:solidFill>
                    <a:prstDash val="solid"/>
                  </a:ln>
                  <a:effectLst/>
                </p:spPr>
                <p:txBody>
                  <a:bodyPr lIns="27000" tIns="0" rIns="27000" bIns="0"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sz="1350" kern="0" dirty="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</p:grpSp>
          <p:sp>
            <p:nvSpPr>
              <p:cNvPr id="65" name="Sun 64"/>
              <p:cNvSpPr/>
              <p:nvPr/>
            </p:nvSpPr>
            <p:spPr>
              <a:xfrm>
                <a:off x="6919172" y="2829641"/>
                <a:ext cx="507068" cy="481355"/>
              </a:xfrm>
              <a:prstGeom prst="sun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Lucida Sans Unicode"/>
                  <a:ea typeface="+mn-ea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726430" y="3172267"/>
              <a:ext cx="1191504" cy="1332264"/>
              <a:chOff x="6689326" y="2041991"/>
              <a:chExt cx="1191504" cy="1332264"/>
            </a:xfrm>
          </p:grpSpPr>
          <p:pic>
            <p:nvPicPr>
              <p:cNvPr id="62" name="Picture 2" descr="C:\src\graphics_svn\ola_projects\phd\presentation\images\house_trans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9326" y="2041991"/>
                <a:ext cx="1191504" cy="133226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6702951" y="2041991"/>
                <a:ext cx="1174224" cy="1329859"/>
              </a:xfrm>
              <a:prstGeom prst="rect">
                <a:avLst/>
              </a:prstGeom>
              <a:solidFill>
                <a:srgbClr val="FF6600">
                  <a:alpha val="50196"/>
                </a:srgbClr>
              </a:solidFill>
              <a:ln w="28575" cap="rnd" cmpd="sng" algn="ctr">
                <a:solidFill>
                  <a:srgbClr val="F0AD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92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044">
        <p:fade/>
      </p:transition>
    </mc:Choice>
    <mc:Fallback xmlns="">
      <p:transition advTm="23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Basic Culling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Fine Granularity (Batches)</a:t>
            </a:r>
          </a:p>
          <a:p>
            <a:pPr lvl="1"/>
            <a:r>
              <a:rPr lang="en-AU" dirty="0" smtClean="0"/>
              <a:t>Must be small</a:t>
            </a:r>
            <a:r>
              <a:rPr lang="en-AU" dirty="0"/>
              <a:t>.</a:t>
            </a:r>
            <a:endParaRPr lang="en-AU" dirty="0" smtClean="0"/>
          </a:p>
          <a:p>
            <a:pPr lvl="1"/>
            <a:r>
              <a:rPr lang="en-AU" dirty="0" smtClean="0"/>
              <a:t>Match </a:t>
            </a:r>
            <a:r>
              <a:rPr lang="en-AU" dirty="0"/>
              <a:t>size of </a:t>
            </a:r>
            <a:r>
              <a:rPr lang="en-AU" dirty="0" smtClean="0"/>
              <a:t>light.</a:t>
            </a:r>
            <a:endParaRPr lang="en-AU" dirty="0"/>
          </a:p>
          <a:p>
            <a:pPr lvl="1"/>
            <a:endParaRPr lang="en-AU" dirty="0" smtClean="0"/>
          </a:p>
        </p:txBody>
      </p:sp>
      <p:grpSp>
        <p:nvGrpSpPr>
          <p:cNvPr id="47" name="Group 46"/>
          <p:cNvGrpSpPr/>
          <p:nvPr/>
        </p:nvGrpSpPr>
        <p:grpSpPr>
          <a:xfrm>
            <a:off x="5164601" y="2227718"/>
            <a:ext cx="3005254" cy="2503032"/>
            <a:chOff x="5726430" y="2688474"/>
            <a:chExt cx="2803498" cy="2334992"/>
          </a:xfrm>
        </p:grpSpPr>
        <p:grpSp>
          <p:nvGrpSpPr>
            <p:cNvPr id="48" name="Group 47"/>
            <p:cNvGrpSpPr/>
            <p:nvPr/>
          </p:nvGrpSpPr>
          <p:grpSpPr>
            <a:xfrm>
              <a:off x="6194930" y="2688474"/>
              <a:ext cx="2334998" cy="2334992"/>
              <a:chOff x="5631057" y="1545155"/>
              <a:chExt cx="3083299" cy="308329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5631057" y="1545155"/>
                <a:ext cx="3083299" cy="3083298"/>
                <a:chOff x="5631057" y="1545155"/>
                <a:chExt cx="3083299" cy="3083298"/>
              </a:xfrm>
            </p:grpSpPr>
            <p:sp>
              <p:nvSpPr>
                <p:cNvPr id="54" name="Freeform 53"/>
                <p:cNvSpPr/>
                <p:nvPr/>
              </p:nvSpPr>
              <p:spPr>
                <a:xfrm rot="5400000" flipH="1">
                  <a:off x="6561482" y="1233178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BB76D">
                        <a:tint val="50000"/>
                        <a:satMod val="300000"/>
                      </a:srgbClr>
                    </a:gs>
                    <a:gs pos="35000">
                      <a:srgbClr val="6BB76D">
                        <a:tint val="37000"/>
                        <a:satMod val="300000"/>
                      </a:srgbClr>
                    </a:gs>
                    <a:gs pos="100000">
                      <a:srgbClr val="6BB76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BB76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 rot="16200000" flipH="1">
                  <a:off x="6582289" y="2462343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66C7D">
                        <a:tint val="50000"/>
                        <a:satMod val="300000"/>
                      </a:srgbClr>
                    </a:gs>
                    <a:gs pos="35000">
                      <a:srgbClr val="E66C7D">
                        <a:tint val="37000"/>
                        <a:satMod val="300000"/>
                      </a:srgbClr>
                    </a:gs>
                    <a:gs pos="100000">
                      <a:srgbClr val="E66C7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66C7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 flipH="1">
                  <a:off x="5974541" y="1866900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88651">
                        <a:tint val="50000"/>
                        <a:satMod val="300000"/>
                      </a:srgbClr>
                    </a:gs>
                    <a:gs pos="35000">
                      <a:srgbClr val="E88651">
                        <a:tint val="37000"/>
                        <a:satMod val="300000"/>
                      </a:srgbClr>
                    </a:gs>
                    <a:gs pos="100000">
                      <a:srgbClr val="E88651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88651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7191375" y="1866900"/>
                  <a:ext cx="1209675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0B5CC">
                        <a:tint val="50000"/>
                        <a:satMod val="300000"/>
                      </a:srgbClr>
                    </a:gs>
                    <a:gs pos="35000">
                      <a:srgbClr val="60B5CC">
                        <a:tint val="37000"/>
                        <a:satMod val="300000"/>
                      </a:srgbClr>
                    </a:gs>
                    <a:gs pos="100000">
                      <a:srgbClr val="60B5C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0B5C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5631057" y="1545155"/>
                  <a:ext cx="3083299" cy="3083298"/>
                  <a:chOff x="1272015" y="1782963"/>
                  <a:chExt cx="1956525" cy="1956525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1272015" y="1782963"/>
                    <a:ext cx="1956525" cy="1956525"/>
                    <a:chOff x="1272015" y="1782963"/>
                    <a:chExt cx="1956525" cy="1956525"/>
                  </a:xfrm>
                </p:grpSpPr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>
                      <a:off x="1292937" y="1782963"/>
                      <a:ext cx="1927079" cy="1927079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 flipH="1">
                      <a:off x="1272015" y="1782963"/>
                      <a:ext cx="1956525" cy="1956525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0" name="Oval 59"/>
                  <p:cNvSpPr/>
                  <p:nvPr/>
                </p:nvSpPr>
                <p:spPr>
                  <a:xfrm>
                    <a:off x="1499761" y="1989788"/>
                    <a:ext cx="1521956" cy="15219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1F497D">
                          <a:alpha val="48000"/>
                          <a:lumMod val="0"/>
                          <a:lumOff val="100000"/>
                        </a:srgbClr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5400" cap="flat" cmpd="sng" algn="ctr">
                    <a:solidFill>
                      <a:srgbClr val="7030A0"/>
                    </a:solidFill>
                    <a:prstDash val="solid"/>
                  </a:ln>
                  <a:effectLst/>
                </p:spPr>
                <p:txBody>
                  <a:bodyPr lIns="27000" tIns="0" rIns="27000" bIns="0"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sz="1350" kern="0" dirty="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</p:grpSp>
          <p:sp>
            <p:nvSpPr>
              <p:cNvPr id="53" name="Sun 52"/>
              <p:cNvSpPr/>
              <p:nvPr/>
            </p:nvSpPr>
            <p:spPr>
              <a:xfrm>
                <a:off x="6919172" y="2829641"/>
                <a:ext cx="507068" cy="481355"/>
              </a:xfrm>
              <a:prstGeom prst="sun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Lucida Sans Unicode"/>
                  <a:ea typeface="+mn-ea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26430" y="3172267"/>
              <a:ext cx="1191504" cy="1332264"/>
              <a:chOff x="6689326" y="2041991"/>
              <a:chExt cx="1191504" cy="1332264"/>
            </a:xfrm>
          </p:grpSpPr>
          <p:pic>
            <p:nvPicPr>
              <p:cNvPr id="50" name="Picture 2" descr="C:\src\graphics_svn\ola_projects\phd\presentation\images\house_trans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9326" y="2041991"/>
                <a:ext cx="1191504" cy="133226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6702951" y="2041991"/>
                <a:ext cx="1174224" cy="1329859"/>
              </a:xfrm>
              <a:prstGeom prst="rect">
                <a:avLst/>
              </a:prstGeom>
              <a:solidFill>
                <a:srgbClr val="FF6600">
                  <a:alpha val="50196"/>
                </a:srgbClr>
              </a:solidFill>
              <a:ln w="28575" cap="rnd" cmpd="sng" algn="ctr">
                <a:solidFill>
                  <a:srgbClr val="F0AD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</p:grpSp>
      </p:grpSp>
      <p:sp>
        <p:nvSpPr>
          <p:cNvPr id="63" name="Rounded Rectangle 62"/>
          <p:cNvSpPr/>
          <p:nvPr/>
        </p:nvSpPr>
        <p:spPr>
          <a:xfrm>
            <a:off x="2326443" y="3227278"/>
            <a:ext cx="2774853" cy="880002"/>
          </a:xfrm>
          <a:prstGeom prst="roundRect">
            <a:avLst/>
          </a:prstGeom>
          <a:gradFill rotWithShape="1">
            <a:gsLst>
              <a:gs pos="0">
                <a:srgbClr val="60B5CC">
                  <a:tint val="50000"/>
                  <a:satMod val="300000"/>
                </a:srgbClr>
              </a:gs>
              <a:gs pos="35000">
                <a:srgbClr val="60B5CC">
                  <a:tint val="37000"/>
                  <a:satMod val="300000"/>
                </a:srgbClr>
              </a:gs>
              <a:gs pos="100000">
                <a:srgbClr val="60B5CC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1000 </a:t>
            </a:r>
            <a:r>
              <a:rPr lang="en-US" kern="0" dirty="0" err="1">
                <a:solidFill>
                  <a:prstClr val="black"/>
                </a:solidFill>
                <a:latin typeface="Arial"/>
                <a:ea typeface="+mn-ea"/>
              </a:rPr>
              <a:t>Tris</a:t>
            </a: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 x 3 Cube faces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= 3k</a:t>
            </a:r>
          </a:p>
        </p:txBody>
      </p:sp>
      <p:sp>
        <p:nvSpPr>
          <p:cNvPr id="64" name="Freeform 63"/>
          <p:cNvSpPr/>
          <p:nvPr/>
        </p:nvSpPr>
        <p:spPr>
          <a:xfrm>
            <a:off x="5628837" y="2240448"/>
            <a:ext cx="1086728" cy="853958"/>
          </a:xfrm>
          <a:custGeom>
            <a:avLst/>
            <a:gdLst>
              <a:gd name="connsiteX0" fmla="*/ 0 w 3545058"/>
              <a:gd name="connsiteY0" fmla="*/ 1206579 h 1206579"/>
              <a:gd name="connsiteX1" fmla="*/ 1083212 w 3545058"/>
              <a:gd name="connsiteY1" fmla="*/ 38960 h 1206579"/>
              <a:gd name="connsiteX2" fmla="*/ 3545058 w 3545058"/>
              <a:gd name="connsiteY2" fmla="*/ 249976 h 1206579"/>
              <a:gd name="connsiteX0" fmla="*/ 0 w 3207433"/>
              <a:gd name="connsiteY0" fmla="*/ 1236386 h 1236386"/>
              <a:gd name="connsiteX1" fmla="*/ 745587 w 3207433"/>
              <a:gd name="connsiteY1" fmla="*/ 40632 h 1236386"/>
              <a:gd name="connsiteX2" fmla="*/ 3207433 w 3207433"/>
              <a:gd name="connsiteY2" fmla="*/ 251648 h 1236386"/>
              <a:gd name="connsiteX0" fmla="*/ 1309493 w 2477110"/>
              <a:gd name="connsiteY0" fmla="*/ 820650 h 820650"/>
              <a:gd name="connsiteX1" fmla="*/ 15264 w 2477110"/>
              <a:gd name="connsiteY1" fmla="*/ 18791 h 820650"/>
              <a:gd name="connsiteX2" fmla="*/ 2477110 w 2477110"/>
              <a:gd name="connsiteY2" fmla="*/ 229807 h 820650"/>
              <a:gd name="connsiteX0" fmla="*/ 0 w 1167617"/>
              <a:gd name="connsiteY0" fmla="*/ 1135651 h 1135651"/>
              <a:gd name="connsiteX1" fmla="*/ 604910 w 1167617"/>
              <a:gd name="connsiteY1" fmla="*/ 10235 h 1135651"/>
              <a:gd name="connsiteX2" fmla="*/ 1167617 w 1167617"/>
              <a:gd name="connsiteY2" fmla="*/ 544808 h 1135651"/>
              <a:gd name="connsiteX0" fmla="*/ 0 w 1448971"/>
              <a:gd name="connsiteY0" fmla="*/ 1134443 h 1134443"/>
              <a:gd name="connsiteX1" fmla="*/ 604910 w 1448971"/>
              <a:gd name="connsiteY1" fmla="*/ 9027 h 1134443"/>
              <a:gd name="connsiteX2" fmla="*/ 1448971 w 1448971"/>
              <a:gd name="connsiteY2" fmla="*/ 571735 h 1134443"/>
              <a:gd name="connsiteX0" fmla="*/ 0 w 1448971"/>
              <a:gd name="connsiteY0" fmla="*/ 1138611 h 1138611"/>
              <a:gd name="connsiteX1" fmla="*/ 604910 w 1448971"/>
              <a:gd name="connsiteY1" fmla="*/ 13195 h 1138611"/>
              <a:gd name="connsiteX2" fmla="*/ 1448971 w 1448971"/>
              <a:gd name="connsiteY2" fmla="*/ 575903 h 113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8971" h="1138611">
                <a:moveTo>
                  <a:pt x="0" y="1138611"/>
                </a:moveTo>
                <a:cubicBezTo>
                  <a:pt x="246184" y="634518"/>
                  <a:pt x="363415" y="106980"/>
                  <a:pt x="604910" y="13195"/>
                </a:cubicBezTo>
                <a:cubicBezTo>
                  <a:pt x="846405" y="-80590"/>
                  <a:pt x="1167617" y="348475"/>
                  <a:pt x="1448971" y="575903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5576083" y="3738003"/>
            <a:ext cx="1244990" cy="731144"/>
          </a:xfrm>
          <a:custGeom>
            <a:avLst/>
            <a:gdLst>
              <a:gd name="connsiteX0" fmla="*/ 0 w 2883877"/>
              <a:gd name="connsiteY0" fmla="*/ 0 h 1490722"/>
              <a:gd name="connsiteX1" fmla="*/ 1758461 w 2883877"/>
              <a:gd name="connsiteY1" fmla="*/ 1448972 h 1490722"/>
              <a:gd name="connsiteX2" fmla="*/ 2883877 w 2883877"/>
              <a:gd name="connsiteY2" fmla="*/ 956603 h 1490722"/>
              <a:gd name="connsiteX0" fmla="*/ 54540 w 1151820"/>
              <a:gd name="connsiteY0" fmla="*/ 0 h 1267291"/>
              <a:gd name="connsiteX1" fmla="*/ 26404 w 1151820"/>
              <a:gd name="connsiteY1" fmla="*/ 1237957 h 1267291"/>
              <a:gd name="connsiteX2" fmla="*/ 1151820 w 1151820"/>
              <a:gd name="connsiteY2" fmla="*/ 745588 h 1267291"/>
              <a:gd name="connsiteX0" fmla="*/ 80360 w 1740347"/>
              <a:gd name="connsiteY0" fmla="*/ 0 h 1259497"/>
              <a:gd name="connsiteX1" fmla="*/ 52224 w 1740347"/>
              <a:gd name="connsiteY1" fmla="*/ 1237957 h 1259497"/>
              <a:gd name="connsiteX2" fmla="*/ 1740347 w 1740347"/>
              <a:gd name="connsiteY2" fmla="*/ 675249 h 1259497"/>
              <a:gd name="connsiteX0" fmla="*/ 0 w 1659987"/>
              <a:gd name="connsiteY0" fmla="*/ 0 h 974859"/>
              <a:gd name="connsiteX1" fmla="*/ 787790 w 1659987"/>
              <a:gd name="connsiteY1" fmla="*/ 914400 h 974859"/>
              <a:gd name="connsiteX2" fmla="*/ 1659987 w 1659987"/>
              <a:gd name="connsiteY2" fmla="*/ 675249 h 97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9987" h="974859">
                <a:moveTo>
                  <a:pt x="0" y="0"/>
                </a:moveTo>
                <a:cubicBezTo>
                  <a:pt x="638907" y="644769"/>
                  <a:pt x="511126" y="801859"/>
                  <a:pt x="787790" y="914400"/>
                </a:cubicBezTo>
                <a:cubicBezTo>
                  <a:pt x="1064454" y="1026941"/>
                  <a:pt x="1337602" y="1001150"/>
                  <a:pt x="1659987" y="675249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5586633" y="3205695"/>
            <a:ext cx="960120" cy="268539"/>
          </a:xfrm>
          <a:custGeom>
            <a:avLst/>
            <a:gdLst>
              <a:gd name="connsiteX0" fmla="*/ 0 w 2489981"/>
              <a:gd name="connsiteY0" fmla="*/ 381055 h 493597"/>
              <a:gd name="connsiteX1" fmla="*/ 1167618 w 2489981"/>
              <a:gd name="connsiteY1" fmla="*/ 1228 h 493597"/>
              <a:gd name="connsiteX2" fmla="*/ 2489981 w 2489981"/>
              <a:gd name="connsiteY2" fmla="*/ 493597 h 493597"/>
              <a:gd name="connsiteX0" fmla="*/ 0 w 3080824"/>
              <a:gd name="connsiteY0" fmla="*/ 381055 h 493597"/>
              <a:gd name="connsiteX1" fmla="*/ 1167618 w 3080824"/>
              <a:gd name="connsiteY1" fmla="*/ 1228 h 493597"/>
              <a:gd name="connsiteX2" fmla="*/ 3080824 w 3080824"/>
              <a:gd name="connsiteY2" fmla="*/ 493597 h 493597"/>
              <a:gd name="connsiteX0" fmla="*/ 0 w 3080824"/>
              <a:gd name="connsiteY0" fmla="*/ 242457 h 354999"/>
              <a:gd name="connsiteX1" fmla="*/ 2504049 w 3080824"/>
              <a:gd name="connsiteY1" fmla="*/ 3306 h 354999"/>
              <a:gd name="connsiteX2" fmla="*/ 3080824 w 3080824"/>
              <a:gd name="connsiteY2" fmla="*/ 354999 h 354999"/>
              <a:gd name="connsiteX0" fmla="*/ 0 w 1280160"/>
              <a:gd name="connsiteY0" fmla="*/ 217374 h 358052"/>
              <a:gd name="connsiteX1" fmla="*/ 703385 w 1280160"/>
              <a:gd name="connsiteY1" fmla="*/ 6359 h 358052"/>
              <a:gd name="connsiteX2" fmla="*/ 1280160 w 1280160"/>
              <a:gd name="connsiteY2" fmla="*/ 358052 h 35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0160" h="358052">
                <a:moveTo>
                  <a:pt x="0" y="217374"/>
                </a:moveTo>
                <a:cubicBezTo>
                  <a:pt x="376310" y="18082"/>
                  <a:pt x="490025" y="-17087"/>
                  <a:pt x="703385" y="6359"/>
                </a:cubicBezTo>
                <a:cubicBezTo>
                  <a:pt x="916745" y="29805"/>
                  <a:pt x="1045699" y="189240"/>
                  <a:pt x="1280160" y="358052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45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386">
        <p:fade/>
      </p:transition>
    </mc:Choice>
    <mc:Fallback xmlns="">
      <p:transition advTm="83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 Brace 10"/>
          <p:cNvSpPr/>
          <p:nvPr/>
        </p:nvSpPr>
        <p:spPr>
          <a:xfrm>
            <a:off x="6198166" y="2778038"/>
            <a:ext cx="270030" cy="1901825"/>
          </a:xfrm>
          <a:prstGeom prst="leftBrace">
            <a:avLst>
              <a:gd name="adj1" fmla="val 38155"/>
              <a:gd name="adj2" fmla="val 1084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AU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What’s the problem?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Not our </a:t>
            </a:r>
            <a:r>
              <a:rPr lang="en-AU" dirty="0" smtClean="0"/>
              <a:t>problem:</a:t>
            </a:r>
          </a:p>
          <a:p>
            <a:pPr lvl="1"/>
            <a:r>
              <a:rPr lang="en-AU" dirty="0" smtClean="0"/>
              <a:t>Very small and many lights</a:t>
            </a:r>
          </a:p>
          <a:p>
            <a:pPr lvl="2"/>
            <a:r>
              <a:rPr lang="en-AU" dirty="0" smtClean="0"/>
              <a:t>Don’t need visibility.</a:t>
            </a:r>
          </a:p>
          <a:p>
            <a:pPr lvl="1"/>
            <a:r>
              <a:rPr lang="en-AU" dirty="0" smtClean="0"/>
              <a:t>Large lights with much overlap</a:t>
            </a:r>
          </a:p>
          <a:p>
            <a:pPr lvl="2"/>
            <a:r>
              <a:rPr lang="en-AU" dirty="0" smtClean="0"/>
              <a:t>Can approximate visibility.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68196" y="3124288"/>
            <a:ext cx="2445766" cy="15555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41148" tIns="6858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685800">
              <a:buClr>
                <a:srgbClr val="F0AD00"/>
              </a:buClr>
            </a:pPr>
            <a:r>
              <a:rPr lang="en-AU" sz="1800" dirty="0">
                <a:solidFill>
                  <a:prstClr val="black"/>
                </a:solidFill>
              </a:rPr>
              <a:t>Imperfect Shadow Maps[8]</a:t>
            </a:r>
          </a:p>
          <a:p>
            <a:pPr defTabSz="685800">
              <a:buClr>
                <a:srgbClr val="F0AD00"/>
              </a:buClr>
            </a:pPr>
            <a:r>
              <a:rPr lang="en-AU" sz="1800" dirty="0" err="1">
                <a:solidFill>
                  <a:prstClr val="black"/>
                </a:solidFill>
              </a:rPr>
              <a:t>ManyLoDs</a:t>
            </a:r>
            <a:r>
              <a:rPr lang="en-AU" sz="1800" dirty="0">
                <a:solidFill>
                  <a:prstClr val="black"/>
                </a:solidFill>
              </a:rPr>
              <a:t>[7]</a:t>
            </a:r>
          </a:p>
          <a:p>
            <a:pPr defTabSz="685800">
              <a:buClr>
                <a:srgbClr val="F0AD00"/>
              </a:buClr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8196" y="2778039"/>
            <a:ext cx="244576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AU" dirty="0">
                <a:solidFill>
                  <a:prstClr val="white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6640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Basic Culling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Fine Granularity (Batches)</a:t>
            </a:r>
          </a:p>
          <a:p>
            <a:pPr lvl="1"/>
            <a:r>
              <a:rPr lang="en-AU" dirty="0" smtClean="0"/>
              <a:t>Must be small</a:t>
            </a:r>
            <a:r>
              <a:rPr lang="en-AU" dirty="0"/>
              <a:t>.</a:t>
            </a:r>
            <a:endParaRPr lang="en-AU" dirty="0" smtClean="0"/>
          </a:p>
          <a:p>
            <a:pPr lvl="1"/>
            <a:r>
              <a:rPr lang="en-AU" dirty="0" smtClean="0"/>
              <a:t>Match </a:t>
            </a:r>
            <a:r>
              <a:rPr lang="en-AU" dirty="0"/>
              <a:t>size of </a:t>
            </a:r>
            <a:r>
              <a:rPr lang="en-AU" dirty="0" smtClean="0"/>
              <a:t>light.</a:t>
            </a:r>
            <a:endParaRPr lang="en-AU" dirty="0"/>
          </a:p>
          <a:p>
            <a:pPr lvl="1"/>
            <a:endParaRPr lang="en-AU" dirty="0" smtClean="0"/>
          </a:p>
        </p:txBody>
      </p:sp>
      <p:grpSp>
        <p:nvGrpSpPr>
          <p:cNvPr id="59" name="Group 58"/>
          <p:cNvGrpSpPr/>
          <p:nvPr/>
        </p:nvGrpSpPr>
        <p:grpSpPr>
          <a:xfrm>
            <a:off x="5164602" y="2227718"/>
            <a:ext cx="3515009" cy="2503032"/>
            <a:chOff x="5726430" y="2688474"/>
            <a:chExt cx="3279031" cy="2334992"/>
          </a:xfrm>
        </p:grpSpPr>
        <p:grpSp>
          <p:nvGrpSpPr>
            <p:cNvPr id="60" name="Group 59"/>
            <p:cNvGrpSpPr/>
            <p:nvPr/>
          </p:nvGrpSpPr>
          <p:grpSpPr>
            <a:xfrm>
              <a:off x="6194930" y="2688474"/>
              <a:ext cx="2334998" cy="2334992"/>
              <a:chOff x="5631057" y="1545155"/>
              <a:chExt cx="3083299" cy="3083298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631057" y="1545155"/>
                <a:ext cx="3083299" cy="3083298"/>
                <a:chOff x="5631057" y="1545155"/>
                <a:chExt cx="3083299" cy="3083298"/>
              </a:xfrm>
            </p:grpSpPr>
            <p:sp>
              <p:nvSpPr>
                <p:cNvPr id="72" name="Freeform 71"/>
                <p:cNvSpPr/>
                <p:nvPr/>
              </p:nvSpPr>
              <p:spPr>
                <a:xfrm rot="5400000" flipH="1">
                  <a:off x="6561482" y="1233178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BB76D">
                        <a:tint val="50000"/>
                        <a:satMod val="300000"/>
                      </a:srgbClr>
                    </a:gs>
                    <a:gs pos="35000">
                      <a:srgbClr val="6BB76D">
                        <a:tint val="37000"/>
                        <a:satMod val="300000"/>
                      </a:srgbClr>
                    </a:gs>
                    <a:gs pos="100000">
                      <a:srgbClr val="6BB76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BB76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 rot="16200000" flipH="1">
                  <a:off x="6582289" y="2462343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66C7D">
                        <a:tint val="50000"/>
                        <a:satMod val="300000"/>
                      </a:srgbClr>
                    </a:gs>
                    <a:gs pos="35000">
                      <a:srgbClr val="E66C7D">
                        <a:tint val="37000"/>
                        <a:satMod val="300000"/>
                      </a:srgbClr>
                    </a:gs>
                    <a:gs pos="100000">
                      <a:srgbClr val="E66C7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66C7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 flipH="1">
                  <a:off x="5974541" y="1866900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88651">
                        <a:tint val="50000"/>
                        <a:satMod val="300000"/>
                      </a:srgbClr>
                    </a:gs>
                    <a:gs pos="35000">
                      <a:srgbClr val="E88651">
                        <a:tint val="37000"/>
                        <a:satMod val="300000"/>
                      </a:srgbClr>
                    </a:gs>
                    <a:gs pos="100000">
                      <a:srgbClr val="E88651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88651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7191375" y="1866900"/>
                  <a:ext cx="1209675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0B5CC">
                        <a:tint val="50000"/>
                        <a:satMod val="300000"/>
                      </a:srgbClr>
                    </a:gs>
                    <a:gs pos="35000">
                      <a:srgbClr val="60B5CC">
                        <a:tint val="37000"/>
                        <a:satMod val="300000"/>
                      </a:srgbClr>
                    </a:gs>
                    <a:gs pos="100000">
                      <a:srgbClr val="60B5C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0B5C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grpSp>
              <p:nvGrpSpPr>
                <p:cNvPr id="76" name="Group 75"/>
                <p:cNvGrpSpPr/>
                <p:nvPr/>
              </p:nvGrpSpPr>
              <p:grpSpPr>
                <a:xfrm>
                  <a:off x="5631057" y="1545155"/>
                  <a:ext cx="3083299" cy="3083298"/>
                  <a:chOff x="1272015" y="1782963"/>
                  <a:chExt cx="1956525" cy="1956525"/>
                </a:xfrm>
              </p:grpSpPr>
              <p:grpSp>
                <p:nvGrpSpPr>
                  <p:cNvPr id="77" name="Group 76"/>
                  <p:cNvGrpSpPr/>
                  <p:nvPr/>
                </p:nvGrpSpPr>
                <p:grpSpPr>
                  <a:xfrm>
                    <a:off x="1272015" y="1782963"/>
                    <a:ext cx="1956525" cy="1956525"/>
                    <a:chOff x="1272015" y="1782963"/>
                    <a:chExt cx="1956525" cy="1956525"/>
                  </a:xfrm>
                </p:grpSpPr>
                <p:cxnSp>
                  <p:nvCxnSpPr>
                    <p:cNvPr id="79" name="Straight Connector 78"/>
                    <p:cNvCxnSpPr/>
                    <p:nvPr/>
                  </p:nvCxnSpPr>
                  <p:spPr>
                    <a:xfrm>
                      <a:off x="1292937" y="1782963"/>
                      <a:ext cx="1927079" cy="1927079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0" name="Straight Connector 79"/>
                    <p:cNvCxnSpPr/>
                    <p:nvPr/>
                  </p:nvCxnSpPr>
                  <p:spPr>
                    <a:xfrm flipH="1">
                      <a:off x="1272015" y="1782963"/>
                      <a:ext cx="1956525" cy="1956525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8" name="Oval 77"/>
                  <p:cNvSpPr/>
                  <p:nvPr/>
                </p:nvSpPr>
                <p:spPr>
                  <a:xfrm>
                    <a:off x="1499761" y="1989788"/>
                    <a:ext cx="1521956" cy="15219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1F497D">
                          <a:alpha val="48000"/>
                          <a:lumMod val="0"/>
                          <a:lumOff val="100000"/>
                        </a:srgbClr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5400" cap="flat" cmpd="sng" algn="ctr">
                    <a:solidFill>
                      <a:srgbClr val="7030A0"/>
                    </a:solidFill>
                    <a:prstDash val="solid"/>
                  </a:ln>
                  <a:effectLst/>
                </p:spPr>
                <p:txBody>
                  <a:bodyPr lIns="27000" tIns="0" rIns="27000" bIns="0"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sz="1350" kern="0" dirty="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</p:grpSp>
          <p:sp>
            <p:nvSpPr>
              <p:cNvPr id="71" name="Sun 70"/>
              <p:cNvSpPr/>
              <p:nvPr/>
            </p:nvSpPr>
            <p:spPr>
              <a:xfrm>
                <a:off x="6919172" y="2829641"/>
                <a:ext cx="507068" cy="481355"/>
              </a:xfrm>
              <a:prstGeom prst="sun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Lucida Sans Unicode"/>
                  <a:ea typeface="+mn-ea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726430" y="3172267"/>
              <a:ext cx="1191504" cy="1332264"/>
              <a:chOff x="6689326" y="2041991"/>
              <a:chExt cx="1191504" cy="1332264"/>
            </a:xfrm>
          </p:grpSpPr>
          <p:pic>
            <p:nvPicPr>
              <p:cNvPr id="68" name="Picture 2" descr="C:\src\graphics_svn\ola_projects\phd\presentation\images\house_trans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9326" y="2041991"/>
                <a:ext cx="1191504" cy="133226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6702951" y="2041991"/>
                <a:ext cx="1174224" cy="1329859"/>
              </a:xfrm>
              <a:prstGeom prst="rect">
                <a:avLst/>
              </a:prstGeom>
              <a:solidFill>
                <a:srgbClr val="FF6600">
                  <a:alpha val="50196"/>
                </a:srgbClr>
              </a:solidFill>
              <a:ln w="28575" cap="rnd" cmpd="sng" algn="ctr">
                <a:solidFill>
                  <a:srgbClr val="F0AD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7813957" y="3172267"/>
              <a:ext cx="1191504" cy="1336442"/>
              <a:chOff x="6689326" y="2041991"/>
              <a:chExt cx="1191504" cy="1336442"/>
            </a:xfrm>
          </p:grpSpPr>
          <p:pic>
            <p:nvPicPr>
              <p:cNvPr id="63" name="Picture 2" descr="C:\src\graphics_svn\ola_projects\phd\presentation\images\house_trans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9326" y="2041991"/>
                <a:ext cx="1191504" cy="1332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Rectangle 63"/>
              <p:cNvSpPr/>
              <p:nvPr/>
            </p:nvSpPr>
            <p:spPr>
              <a:xfrm>
                <a:off x="6702951" y="2041991"/>
                <a:ext cx="587112" cy="664930"/>
              </a:xfrm>
              <a:prstGeom prst="rect">
                <a:avLst/>
              </a:prstGeom>
              <a:solidFill>
                <a:srgbClr val="FFFF00">
                  <a:alpha val="49804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293718" y="2041991"/>
                <a:ext cx="587112" cy="664930"/>
              </a:xfrm>
              <a:prstGeom prst="rect">
                <a:avLst/>
              </a:prstGeom>
              <a:solidFill>
                <a:srgbClr val="FF6600">
                  <a:alpha val="50196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293718" y="2713503"/>
                <a:ext cx="587112" cy="664930"/>
              </a:xfrm>
              <a:prstGeom prst="rect">
                <a:avLst/>
              </a:prstGeom>
              <a:solidFill>
                <a:srgbClr val="00FF00">
                  <a:alpha val="49804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702951" y="2713503"/>
                <a:ext cx="587112" cy="664930"/>
              </a:xfrm>
              <a:prstGeom prst="rect">
                <a:avLst/>
              </a:prstGeom>
              <a:solidFill>
                <a:srgbClr val="0066FF">
                  <a:alpha val="49804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</p:grpSp>
      </p:grpSp>
      <p:sp>
        <p:nvSpPr>
          <p:cNvPr id="81" name="Rounded Rectangle 80"/>
          <p:cNvSpPr/>
          <p:nvPr/>
        </p:nvSpPr>
        <p:spPr>
          <a:xfrm>
            <a:off x="2326443" y="3227278"/>
            <a:ext cx="2774853" cy="880002"/>
          </a:xfrm>
          <a:prstGeom prst="roundRect">
            <a:avLst/>
          </a:prstGeom>
          <a:gradFill rotWithShape="1">
            <a:gsLst>
              <a:gs pos="0">
                <a:srgbClr val="60B5CC">
                  <a:tint val="50000"/>
                  <a:satMod val="300000"/>
                </a:srgbClr>
              </a:gs>
              <a:gs pos="35000">
                <a:srgbClr val="60B5CC">
                  <a:tint val="37000"/>
                  <a:satMod val="300000"/>
                </a:srgbClr>
              </a:gs>
              <a:gs pos="100000">
                <a:srgbClr val="60B5CC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1000 </a:t>
            </a:r>
            <a:r>
              <a:rPr lang="en-US" kern="0" dirty="0" err="1">
                <a:solidFill>
                  <a:prstClr val="black"/>
                </a:solidFill>
                <a:latin typeface="Arial"/>
                <a:ea typeface="+mn-ea"/>
              </a:rPr>
              <a:t>Tris</a:t>
            </a: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 x 3 Cube faces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= 3k</a:t>
            </a:r>
          </a:p>
        </p:txBody>
      </p:sp>
      <p:sp>
        <p:nvSpPr>
          <p:cNvPr id="82" name="Freeform 81"/>
          <p:cNvSpPr/>
          <p:nvPr/>
        </p:nvSpPr>
        <p:spPr>
          <a:xfrm>
            <a:off x="5628837" y="2240448"/>
            <a:ext cx="1086728" cy="853958"/>
          </a:xfrm>
          <a:custGeom>
            <a:avLst/>
            <a:gdLst>
              <a:gd name="connsiteX0" fmla="*/ 0 w 3545058"/>
              <a:gd name="connsiteY0" fmla="*/ 1206579 h 1206579"/>
              <a:gd name="connsiteX1" fmla="*/ 1083212 w 3545058"/>
              <a:gd name="connsiteY1" fmla="*/ 38960 h 1206579"/>
              <a:gd name="connsiteX2" fmla="*/ 3545058 w 3545058"/>
              <a:gd name="connsiteY2" fmla="*/ 249976 h 1206579"/>
              <a:gd name="connsiteX0" fmla="*/ 0 w 3207433"/>
              <a:gd name="connsiteY0" fmla="*/ 1236386 h 1236386"/>
              <a:gd name="connsiteX1" fmla="*/ 745587 w 3207433"/>
              <a:gd name="connsiteY1" fmla="*/ 40632 h 1236386"/>
              <a:gd name="connsiteX2" fmla="*/ 3207433 w 3207433"/>
              <a:gd name="connsiteY2" fmla="*/ 251648 h 1236386"/>
              <a:gd name="connsiteX0" fmla="*/ 1309493 w 2477110"/>
              <a:gd name="connsiteY0" fmla="*/ 820650 h 820650"/>
              <a:gd name="connsiteX1" fmla="*/ 15264 w 2477110"/>
              <a:gd name="connsiteY1" fmla="*/ 18791 h 820650"/>
              <a:gd name="connsiteX2" fmla="*/ 2477110 w 2477110"/>
              <a:gd name="connsiteY2" fmla="*/ 229807 h 820650"/>
              <a:gd name="connsiteX0" fmla="*/ 0 w 1167617"/>
              <a:gd name="connsiteY0" fmla="*/ 1135651 h 1135651"/>
              <a:gd name="connsiteX1" fmla="*/ 604910 w 1167617"/>
              <a:gd name="connsiteY1" fmla="*/ 10235 h 1135651"/>
              <a:gd name="connsiteX2" fmla="*/ 1167617 w 1167617"/>
              <a:gd name="connsiteY2" fmla="*/ 544808 h 1135651"/>
              <a:gd name="connsiteX0" fmla="*/ 0 w 1448971"/>
              <a:gd name="connsiteY0" fmla="*/ 1134443 h 1134443"/>
              <a:gd name="connsiteX1" fmla="*/ 604910 w 1448971"/>
              <a:gd name="connsiteY1" fmla="*/ 9027 h 1134443"/>
              <a:gd name="connsiteX2" fmla="*/ 1448971 w 1448971"/>
              <a:gd name="connsiteY2" fmla="*/ 571735 h 1134443"/>
              <a:gd name="connsiteX0" fmla="*/ 0 w 1448971"/>
              <a:gd name="connsiteY0" fmla="*/ 1138611 h 1138611"/>
              <a:gd name="connsiteX1" fmla="*/ 604910 w 1448971"/>
              <a:gd name="connsiteY1" fmla="*/ 13195 h 1138611"/>
              <a:gd name="connsiteX2" fmla="*/ 1448971 w 1448971"/>
              <a:gd name="connsiteY2" fmla="*/ 575903 h 113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8971" h="1138611">
                <a:moveTo>
                  <a:pt x="0" y="1138611"/>
                </a:moveTo>
                <a:cubicBezTo>
                  <a:pt x="246184" y="634518"/>
                  <a:pt x="363415" y="106980"/>
                  <a:pt x="604910" y="13195"/>
                </a:cubicBezTo>
                <a:cubicBezTo>
                  <a:pt x="846405" y="-80590"/>
                  <a:pt x="1167617" y="348475"/>
                  <a:pt x="1448971" y="575903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5576083" y="3738003"/>
            <a:ext cx="1244990" cy="731144"/>
          </a:xfrm>
          <a:custGeom>
            <a:avLst/>
            <a:gdLst>
              <a:gd name="connsiteX0" fmla="*/ 0 w 2883877"/>
              <a:gd name="connsiteY0" fmla="*/ 0 h 1490722"/>
              <a:gd name="connsiteX1" fmla="*/ 1758461 w 2883877"/>
              <a:gd name="connsiteY1" fmla="*/ 1448972 h 1490722"/>
              <a:gd name="connsiteX2" fmla="*/ 2883877 w 2883877"/>
              <a:gd name="connsiteY2" fmla="*/ 956603 h 1490722"/>
              <a:gd name="connsiteX0" fmla="*/ 54540 w 1151820"/>
              <a:gd name="connsiteY0" fmla="*/ 0 h 1267291"/>
              <a:gd name="connsiteX1" fmla="*/ 26404 w 1151820"/>
              <a:gd name="connsiteY1" fmla="*/ 1237957 h 1267291"/>
              <a:gd name="connsiteX2" fmla="*/ 1151820 w 1151820"/>
              <a:gd name="connsiteY2" fmla="*/ 745588 h 1267291"/>
              <a:gd name="connsiteX0" fmla="*/ 80360 w 1740347"/>
              <a:gd name="connsiteY0" fmla="*/ 0 h 1259497"/>
              <a:gd name="connsiteX1" fmla="*/ 52224 w 1740347"/>
              <a:gd name="connsiteY1" fmla="*/ 1237957 h 1259497"/>
              <a:gd name="connsiteX2" fmla="*/ 1740347 w 1740347"/>
              <a:gd name="connsiteY2" fmla="*/ 675249 h 1259497"/>
              <a:gd name="connsiteX0" fmla="*/ 0 w 1659987"/>
              <a:gd name="connsiteY0" fmla="*/ 0 h 974859"/>
              <a:gd name="connsiteX1" fmla="*/ 787790 w 1659987"/>
              <a:gd name="connsiteY1" fmla="*/ 914400 h 974859"/>
              <a:gd name="connsiteX2" fmla="*/ 1659987 w 1659987"/>
              <a:gd name="connsiteY2" fmla="*/ 675249 h 97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9987" h="974859">
                <a:moveTo>
                  <a:pt x="0" y="0"/>
                </a:moveTo>
                <a:cubicBezTo>
                  <a:pt x="638907" y="644769"/>
                  <a:pt x="511126" y="801859"/>
                  <a:pt x="787790" y="914400"/>
                </a:cubicBezTo>
                <a:cubicBezTo>
                  <a:pt x="1064454" y="1026941"/>
                  <a:pt x="1337602" y="1001150"/>
                  <a:pt x="1659987" y="675249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5586633" y="3205695"/>
            <a:ext cx="960120" cy="268539"/>
          </a:xfrm>
          <a:custGeom>
            <a:avLst/>
            <a:gdLst>
              <a:gd name="connsiteX0" fmla="*/ 0 w 2489981"/>
              <a:gd name="connsiteY0" fmla="*/ 381055 h 493597"/>
              <a:gd name="connsiteX1" fmla="*/ 1167618 w 2489981"/>
              <a:gd name="connsiteY1" fmla="*/ 1228 h 493597"/>
              <a:gd name="connsiteX2" fmla="*/ 2489981 w 2489981"/>
              <a:gd name="connsiteY2" fmla="*/ 493597 h 493597"/>
              <a:gd name="connsiteX0" fmla="*/ 0 w 3080824"/>
              <a:gd name="connsiteY0" fmla="*/ 381055 h 493597"/>
              <a:gd name="connsiteX1" fmla="*/ 1167618 w 3080824"/>
              <a:gd name="connsiteY1" fmla="*/ 1228 h 493597"/>
              <a:gd name="connsiteX2" fmla="*/ 3080824 w 3080824"/>
              <a:gd name="connsiteY2" fmla="*/ 493597 h 493597"/>
              <a:gd name="connsiteX0" fmla="*/ 0 w 3080824"/>
              <a:gd name="connsiteY0" fmla="*/ 242457 h 354999"/>
              <a:gd name="connsiteX1" fmla="*/ 2504049 w 3080824"/>
              <a:gd name="connsiteY1" fmla="*/ 3306 h 354999"/>
              <a:gd name="connsiteX2" fmla="*/ 3080824 w 3080824"/>
              <a:gd name="connsiteY2" fmla="*/ 354999 h 354999"/>
              <a:gd name="connsiteX0" fmla="*/ 0 w 1280160"/>
              <a:gd name="connsiteY0" fmla="*/ 217374 h 358052"/>
              <a:gd name="connsiteX1" fmla="*/ 703385 w 1280160"/>
              <a:gd name="connsiteY1" fmla="*/ 6359 h 358052"/>
              <a:gd name="connsiteX2" fmla="*/ 1280160 w 1280160"/>
              <a:gd name="connsiteY2" fmla="*/ 358052 h 35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0160" h="358052">
                <a:moveTo>
                  <a:pt x="0" y="217374"/>
                </a:moveTo>
                <a:cubicBezTo>
                  <a:pt x="376310" y="18082"/>
                  <a:pt x="490025" y="-17087"/>
                  <a:pt x="703385" y="6359"/>
                </a:cubicBezTo>
                <a:cubicBezTo>
                  <a:pt x="916745" y="29805"/>
                  <a:pt x="1045699" y="189240"/>
                  <a:pt x="1280160" y="358052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19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03">
        <p:fade/>
      </p:transition>
    </mc:Choice>
    <mc:Fallback xmlns="">
      <p:transition advTm="19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Basic Culling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Fine Granularity (Batches)</a:t>
            </a:r>
          </a:p>
          <a:p>
            <a:pPr lvl="1"/>
            <a:r>
              <a:rPr lang="en-AU" dirty="0" smtClean="0"/>
              <a:t>Must be small</a:t>
            </a:r>
            <a:r>
              <a:rPr lang="en-AU" dirty="0"/>
              <a:t>.</a:t>
            </a:r>
            <a:endParaRPr lang="en-AU" dirty="0" smtClean="0"/>
          </a:p>
          <a:p>
            <a:pPr lvl="1"/>
            <a:r>
              <a:rPr lang="en-AU" dirty="0" smtClean="0"/>
              <a:t>Match </a:t>
            </a:r>
            <a:r>
              <a:rPr lang="en-AU" dirty="0"/>
              <a:t>size of </a:t>
            </a:r>
            <a:r>
              <a:rPr lang="en-AU" dirty="0" smtClean="0"/>
              <a:t>light.</a:t>
            </a:r>
            <a:endParaRPr lang="en-AU" dirty="0"/>
          </a:p>
          <a:p>
            <a:pPr lvl="1"/>
            <a:endParaRPr lang="en-AU" dirty="0" smtClean="0"/>
          </a:p>
        </p:txBody>
      </p:sp>
      <p:grpSp>
        <p:nvGrpSpPr>
          <p:cNvPr id="67" name="Group 66"/>
          <p:cNvGrpSpPr/>
          <p:nvPr/>
        </p:nvGrpSpPr>
        <p:grpSpPr>
          <a:xfrm>
            <a:off x="5162959" y="2227718"/>
            <a:ext cx="3515009" cy="2503032"/>
            <a:chOff x="5726430" y="2688474"/>
            <a:chExt cx="3279031" cy="2334992"/>
          </a:xfrm>
        </p:grpSpPr>
        <p:grpSp>
          <p:nvGrpSpPr>
            <p:cNvPr id="68" name="Group 67"/>
            <p:cNvGrpSpPr/>
            <p:nvPr/>
          </p:nvGrpSpPr>
          <p:grpSpPr>
            <a:xfrm>
              <a:off x="6194930" y="2688474"/>
              <a:ext cx="2334998" cy="2334992"/>
              <a:chOff x="5631057" y="1545155"/>
              <a:chExt cx="3083299" cy="3083298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5631057" y="1545155"/>
                <a:ext cx="3083299" cy="3083298"/>
                <a:chOff x="5631057" y="1545155"/>
                <a:chExt cx="3083299" cy="3083298"/>
              </a:xfrm>
            </p:grpSpPr>
            <p:sp>
              <p:nvSpPr>
                <p:cNvPr id="80" name="Freeform 79"/>
                <p:cNvSpPr/>
                <p:nvPr/>
              </p:nvSpPr>
              <p:spPr>
                <a:xfrm rot="5400000" flipH="1">
                  <a:off x="6561482" y="1233178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BB76D">
                        <a:tint val="50000"/>
                        <a:satMod val="300000"/>
                      </a:srgbClr>
                    </a:gs>
                    <a:gs pos="35000">
                      <a:srgbClr val="6BB76D">
                        <a:tint val="37000"/>
                        <a:satMod val="300000"/>
                      </a:srgbClr>
                    </a:gs>
                    <a:gs pos="100000">
                      <a:srgbClr val="6BB76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BB76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 flipH="1">
                  <a:off x="6582289" y="2462343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66C7D">
                        <a:tint val="50000"/>
                        <a:satMod val="300000"/>
                      </a:srgbClr>
                    </a:gs>
                    <a:gs pos="35000">
                      <a:srgbClr val="E66C7D">
                        <a:tint val="37000"/>
                        <a:satMod val="300000"/>
                      </a:srgbClr>
                    </a:gs>
                    <a:gs pos="100000">
                      <a:srgbClr val="E66C7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66C7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 flipH="1">
                  <a:off x="5974541" y="1866900"/>
                  <a:ext cx="1222447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88651">
                        <a:tint val="50000"/>
                        <a:satMod val="300000"/>
                      </a:srgbClr>
                    </a:gs>
                    <a:gs pos="35000">
                      <a:srgbClr val="E88651">
                        <a:tint val="37000"/>
                        <a:satMod val="300000"/>
                      </a:srgbClr>
                    </a:gs>
                    <a:gs pos="100000">
                      <a:srgbClr val="E88651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E88651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7191375" y="1866900"/>
                  <a:ext cx="1209675" cy="2438400"/>
                </a:xfrm>
                <a:custGeom>
                  <a:avLst/>
                  <a:gdLst>
                    <a:gd name="connsiteX0" fmla="*/ 0 w 1495425"/>
                    <a:gd name="connsiteY0" fmla="*/ 1495425 h 3048000"/>
                    <a:gd name="connsiteX1" fmla="*/ 1495425 w 1495425"/>
                    <a:gd name="connsiteY1" fmla="*/ 0 h 3048000"/>
                    <a:gd name="connsiteX2" fmla="*/ 1495425 w 1495425"/>
                    <a:gd name="connsiteY2" fmla="*/ 3048000 h 3048000"/>
                    <a:gd name="connsiteX3" fmla="*/ 0 w 1495425"/>
                    <a:gd name="connsiteY3" fmla="*/ 1495425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5425" h="3048000">
                      <a:moveTo>
                        <a:pt x="0" y="1495425"/>
                      </a:moveTo>
                      <a:lnTo>
                        <a:pt x="1495425" y="0"/>
                      </a:lnTo>
                      <a:lnTo>
                        <a:pt x="1495425" y="3048000"/>
                      </a:lnTo>
                      <a:lnTo>
                        <a:pt x="0" y="14954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0B5CC">
                        <a:tint val="50000"/>
                        <a:satMod val="300000"/>
                      </a:srgbClr>
                    </a:gs>
                    <a:gs pos="35000">
                      <a:srgbClr val="60B5CC">
                        <a:tint val="37000"/>
                        <a:satMod val="300000"/>
                      </a:srgbClr>
                    </a:gs>
                    <a:gs pos="100000">
                      <a:srgbClr val="60B5C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6350" cap="rnd" cmpd="sng" algn="ctr">
                  <a:solidFill>
                    <a:srgbClr val="60B5C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5000" dist="25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Arial"/>
                    <a:ea typeface="+mn-ea"/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5631057" y="1545155"/>
                  <a:ext cx="3083299" cy="3083298"/>
                  <a:chOff x="1272015" y="1782963"/>
                  <a:chExt cx="1956525" cy="195652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1272015" y="1782963"/>
                    <a:ext cx="1956525" cy="1956525"/>
                    <a:chOff x="1272015" y="1782963"/>
                    <a:chExt cx="1956525" cy="1956525"/>
                  </a:xfrm>
                </p:grpSpPr>
                <p:cxnSp>
                  <p:nvCxnSpPr>
                    <p:cNvPr id="87" name="Straight Connector 86"/>
                    <p:cNvCxnSpPr/>
                    <p:nvPr/>
                  </p:nvCxnSpPr>
                  <p:spPr>
                    <a:xfrm>
                      <a:off x="1292937" y="1782963"/>
                      <a:ext cx="1927079" cy="1927079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Straight Connector 87"/>
                    <p:cNvCxnSpPr/>
                    <p:nvPr/>
                  </p:nvCxnSpPr>
                  <p:spPr>
                    <a:xfrm flipH="1">
                      <a:off x="1272015" y="1782963"/>
                      <a:ext cx="1956525" cy="1956525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03732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6" name="Oval 85"/>
                  <p:cNvSpPr/>
                  <p:nvPr/>
                </p:nvSpPr>
                <p:spPr>
                  <a:xfrm>
                    <a:off x="1499761" y="1989788"/>
                    <a:ext cx="1521956" cy="15219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1F497D">
                          <a:alpha val="48000"/>
                          <a:lumMod val="0"/>
                          <a:lumOff val="100000"/>
                        </a:srgbClr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5400" cap="flat" cmpd="sng" algn="ctr">
                    <a:solidFill>
                      <a:srgbClr val="7030A0"/>
                    </a:solidFill>
                    <a:prstDash val="solid"/>
                  </a:ln>
                  <a:effectLst/>
                </p:spPr>
                <p:txBody>
                  <a:bodyPr lIns="27000" tIns="0" rIns="27000" bIns="0"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AU" sz="1350" kern="0" dirty="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</p:grpSp>
          <p:sp>
            <p:nvSpPr>
              <p:cNvPr id="79" name="Sun 78"/>
              <p:cNvSpPr/>
              <p:nvPr/>
            </p:nvSpPr>
            <p:spPr>
              <a:xfrm>
                <a:off x="6919172" y="2829641"/>
                <a:ext cx="507068" cy="481355"/>
              </a:xfrm>
              <a:prstGeom prst="sun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Lucida Sans Unicode"/>
                  <a:ea typeface="+mn-ea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5726430" y="3172267"/>
              <a:ext cx="1191504" cy="1332264"/>
              <a:chOff x="6689326" y="2041991"/>
              <a:chExt cx="1191504" cy="1332264"/>
            </a:xfrm>
          </p:grpSpPr>
          <p:pic>
            <p:nvPicPr>
              <p:cNvPr id="76" name="Picture 2" descr="C:\src\graphics_svn\ola_projects\phd\presentation\images\house_trans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9326" y="2041991"/>
                <a:ext cx="1191504" cy="133226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6702951" y="2041991"/>
                <a:ext cx="1174224" cy="1329859"/>
              </a:xfrm>
              <a:prstGeom prst="rect">
                <a:avLst/>
              </a:prstGeom>
              <a:solidFill>
                <a:srgbClr val="FF6600">
                  <a:alpha val="50196"/>
                </a:srgbClr>
              </a:solidFill>
              <a:ln w="28575" cap="rnd" cmpd="sng" algn="ctr">
                <a:solidFill>
                  <a:srgbClr val="F0AD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813957" y="3172267"/>
              <a:ext cx="1191504" cy="1336442"/>
              <a:chOff x="6689326" y="2041991"/>
              <a:chExt cx="1191504" cy="1336442"/>
            </a:xfrm>
          </p:grpSpPr>
          <p:pic>
            <p:nvPicPr>
              <p:cNvPr id="71" name="Picture 2" descr="C:\src\graphics_svn\ola_projects\phd\presentation\images\house_trans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9326" y="2041991"/>
                <a:ext cx="1191504" cy="1332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6702951" y="2041991"/>
                <a:ext cx="587112" cy="664930"/>
              </a:xfrm>
              <a:prstGeom prst="rect">
                <a:avLst/>
              </a:prstGeom>
              <a:solidFill>
                <a:srgbClr val="FFFF00">
                  <a:alpha val="49804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93718" y="2041991"/>
                <a:ext cx="587112" cy="664930"/>
              </a:xfrm>
              <a:prstGeom prst="rect">
                <a:avLst/>
              </a:prstGeom>
              <a:solidFill>
                <a:srgbClr val="FF6600">
                  <a:alpha val="50196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293718" y="2713503"/>
                <a:ext cx="587112" cy="664930"/>
              </a:xfrm>
              <a:prstGeom prst="rect">
                <a:avLst/>
              </a:prstGeom>
              <a:solidFill>
                <a:srgbClr val="00FF00">
                  <a:alpha val="49804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702951" y="2713503"/>
                <a:ext cx="587112" cy="664930"/>
              </a:xfrm>
              <a:prstGeom prst="rect">
                <a:avLst/>
              </a:prstGeom>
              <a:solidFill>
                <a:srgbClr val="0066FF">
                  <a:alpha val="49804"/>
                </a:srgbClr>
              </a:solidFill>
              <a:ln w="3810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Arial"/>
                  <a:ea typeface="+mn-ea"/>
                </a:endParaRPr>
              </a:p>
            </p:txBody>
          </p:sp>
        </p:grpSp>
      </p:grpSp>
      <p:sp>
        <p:nvSpPr>
          <p:cNvPr id="89" name="Rounded Rectangle 88"/>
          <p:cNvSpPr/>
          <p:nvPr/>
        </p:nvSpPr>
        <p:spPr>
          <a:xfrm>
            <a:off x="2324800" y="3227278"/>
            <a:ext cx="2774853" cy="880002"/>
          </a:xfrm>
          <a:prstGeom prst="roundRect">
            <a:avLst/>
          </a:prstGeom>
          <a:gradFill rotWithShape="1">
            <a:gsLst>
              <a:gs pos="0">
                <a:srgbClr val="60B5CC">
                  <a:tint val="50000"/>
                  <a:satMod val="300000"/>
                </a:srgbClr>
              </a:gs>
              <a:gs pos="35000">
                <a:srgbClr val="60B5CC">
                  <a:tint val="37000"/>
                  <a:satMod val="300000"/>
                </a:srgbClr>
              </a:gs>
              <a:gs pos="100000">
                <a:srgbClr val="60B5CC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1000 </a:t>
            </a:r>
            <a:r>
              <a:rPr lang="en-US" kern="0" dirty="0" err="1">
                <a:solidFill>
                  <a:prstClr val="black"/>
                </a:solidFill>
                <a:latin typeface="Arial"/>
                <a:ea typeface="+mn-ea"/>
              </a:rPr>
              <a:t>Tris</a:t>
            </a: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 x 3 Cube faces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= 3k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6679220" y="1394428"/>
            <a:ext cx="2070999" cy="880002"/>
          </a:xfrm>
          <a:prstGeom prst="roundRect">
            <a:avLst/>
          </a:prstGeom>
          <a:gradFill rotWithShape="1">
            <a:gsLst>
              <a:gs pos="0">
                <a:srgbClr val="E66C7D">
                  <a:tint val="50000"/>
                  <a:satMod val="300000"/>
                </a:srgbClr>
              </a:gs>
              <a:gs pos="35000">
                <a:srgbClr val="E66C7D">
                  <a:tint val="37000"/>
                  <a:satMod val="300000"/>
                </a:srgbClr>
              </a:gs>
              <a:gs pos="100000">
                <a:srgbClr val="E66C7D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E66C7D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(250 </a:t>
            </a:r>
            <a:r>
              <a:rPr lang="en-US" kern="0" dirty="0" err="1">
                <a:solidFill>
                  <a:prstClr val="black"/>
                </a:solidFill>
                <a:latin typeface="Arial"/>
                <a:ea typeface="+mn-ea"/>
              </a:rPr>
              <a:t>Tris</a:t>
            </a: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 x 2) x 2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ea typeface="+mn-ea"/>
              </a:rPr>
              <a:t>= 1k</a:t>
            </a:r>
          </a:p>
        </p:txBody>
      </p:sp>
      <p:sp>
        <p:nvSpPr>
          <p:cNvPr id="91" name="Freeform 90"/>
          <p:cNvSpPr/>
          <p:nvPr/>
        </p:nvSpPr>
        <p:spPr>
          <a:xfrm>
            <a:off x="5627194" y="2240448"/>
            <a:ext cx="1086728" cy="853958"/>
          </a:xfrm>
          <a:custGeom>
            <a:avLst/>
            <a:gdLst>
              <a:gd name="connsiteX0" fmla="*/ 0 w 3545058"/>
              <a:gd name="connsiteY0" fmla="*/ 1206579 h 1206579"/>
              <a:gd name="connsiteX1" fmla="*/ 1083212 w 3545058"/>
              <a:gd name="connsiteY1" fmla="*/ 38960 h 1206579"/>
              <a:gd name="connsiteX2" fmla="*/ 3545058 w 3545058"/>
              <a:gd name="connsiteY2" fmla="*/ 249976 h 1206579"/>
              <a:gd name="connsiteX0" fmla="*/ 0 w 3207433"/>
              <a:gd name="connsiteY0" fmla="*/ 1236386 h 1236386"/>
              <a:gd name="connsiteX1" fmla="*/ 745587 w 3207433"/>
              <a:gd name="connsiteY1" fmla="*/ 40632 h 1236386"/>
              <a:gd name="connsiteX2" fmla="*/ 3207433 w 3207433"/>
              <a:gd name="connsiteY2" fmla="*/ 251648 h 1236386"/>
              <a:gd name="connsiteX0" fmla="*/ 1309493 w 2477110"/>
              <a:gd name="connsiteY0" fmla="*/ 820650 h 820650"/>
              <a:gd name="connsiteX1" fmla="*/ 15264 w 2477110"/>
              <a:gd name="connsiteY1" fmla="*/ 18791 h 820650"/>
              <a:gd name="connsiteX2" fmla="*/ 2477110 w 2477110"/>
              <a:gd name="connsiteY2" fmla="*/ 229807 h 820650"/>
              <a:gd name="connsiteX0" fmla="*/ 0 w 1167617"/>
              <a:gd name="connsiteY0" fmla="*/ 1135651 h 1135651"/>
              <a:gd name="connsiteX1" fmla="*/ 604910 w 1167617"/>
              <a:gd name="connsiteY1" fmla="*/ 10235 h 1135651"/>
              <a:gd name="connsiteX2" fmla="*/ 1167617 w 1167617"/>
              <a:gd name="connsiteY2" fmla="*/ 544808 h 1135651"/>
              <a:gd name="connsiteX0" fmla="*/ 0 w 1448971"/>
              <a:gd name="connsiteY0" fmla="*/ 1134443 h 1134443"/>
              <a:gd name="connsiteX1" fmla="*/ 604910 w 1448971"/>
              <a:gd name="connsiteY1" fmla="*/ 9027 h 1134443"/>
              <a:gd name="connsiteX2" fmla="*/ 1448971 w 1448971"/>
              <a:gd name="connsiteY2" fmla="*/ 571735 h 1134443"/>
              <a:gd name="connsiteX0" fmla="*/ 0 w 1448971"/>
              <a:gd name="connsiteY0" fmla="*/ 1138611 h 1138611"/>
              <a:gd name="connsiteX1" fmla="*/ 604910 w 1448971"/>
              <a:gd name="connsiteY1" fmla="*/ 13195 h 1138611"/>
              <a:gd name="connsiteX2" fmla="*/ 1448971 w 1448971"/>
              <a:gd name="connsiteY2" fmla="*/ 575903 h 113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8971" h="1138611">
                <a:moveTo>
                  <a:pt x="0" y="1138611"/>
                </a:moveTo>
                <a:cubicBezTo>
                  <a:pt x="246184" y="634518"/>
                  <a:pt x="363415" y="106980"/>
                  <a:pt x="604910" y="13195"/>
                </a:cubicBezTo>
                <a:cubicBezTo>
                  <a:pt x="846405" y="-80590"/>
                  <a:pt x="1167617" y="348475"/>
                  <a:pt x="1448971" y="575903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5574440" y="3738003"/>
            <a:ext cx="1244990" cy="731144"/>
          </a:xfrm>
          <a:custGeom>
            <a:avLst/>
            <a:gdLst>
              <a:gd name="connsiteX0" fmla="*/ 0 w 2883877"/>
              <a:gd name="connsiteY0" fmla="*/ 0 h 1490722"/>
              <a:gd name="connsiteX1" fmla="*/ 1758461 w 2883877"/>
              <a:gd name="connsiteY1" fmla="*/ 1448972 h 1490722"/>
              <a:gd name="connsiteX2" fmla="*/ 2883877 w 2883877"/>
              <a:gd name="connsiteY2" fmla="*/ 956603 h 1490722"/>
              <a:gd name="connsiteX0" fmla="*/ 54540 w 1151820"/>
              <a:gd name="connsiteY0" fmla="*/ 0 h 1267291"/>
              <a:gd name="connsiteX1" fmla="*/ 26404 w 1151820"/>
              <a:gd name="connsiteY1" fmla="*/ 1237957 h 1267291"/>
              <a:gd name="connsiteX2" fmla="*/ 1151820 w 1151820"/>
              <a:gd name="connsiteY2" fmla="*/ 745588 h 1267291"/>
              <a:gd name="connsiteX0" fmla="*/ 80360 w 1740347"/>
              <a:gd name="connsiteY0" fmla="*/ 0 h 1259497"/>
              <a:gd name="connsiteX1" fmla="*/ 52224 w 1740347"/>
              <a:gd name="connsiteY1" fmla="*/ 1237957 h 1259497"/>
              <a:gd name="connsiteX2" fmla="*/ 1740347 w 1740347"/>
              <a:gd name="connsiteY2" fmla="*/ 675249 h 1259497"/>
              <a:gd name="connsiteX0" fmla="*/ 0 w 1659987"/>
              <a:gd name="connsiteY0" fmla="*/ 0 h 974859"/>
              <a:gd name="connsiteX1" fmla="*/ 787790 w 1659987"/>
              <a:gd name="connsiteY1" fmla="*/ 914400 h 974859"/>
              <a:gd name="connsiteX2" fmla="*/ 1659987 w 1659987"/>
              <a:gd name="connsiteY2" fmla="*/ 675249 h 97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9987" h="974859">
                <a:moveTo>
                  <a:pt x="0" y="0"/>
                </a:moveTo>
                <a:cubicBezTo>
                  <a:pt x="638907" y="644769"/>
                  <a:pt x="511126" y="801859"/>
                  <a:pt x="787790" y="914400"/>
                </a:cubicBezTo>
                <a:cubicBezTo>
                  <a:pt x="1064454" y="1026941"/>
                  <a:pt x="1337602" y="1001150"/>
                  <a:pt x="1659987" y="675249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5584990" y="3205695"/>
            <a:ext cx="960120" cy="268539"/>
          </a:xfrm>
          <a:custGeom>
            <a:avLst/>
            <a:gdLst>
              <a:gd name="connsiteX0" fmla="*/ 0 w 2489981"/>
              <a:gd name="connsiteY0" fmla="*/ 381055 h 493597"/>
              <a:gd name="connsiteX1" fmla="*/ 1167618 w 2489981"/>
              <a:gd name="connsiteY1" fmla="*/ 1228 h 493597"/>
              <a:gd name="connsiteX2" fmla="*/ 2489981 w 2489981"/>
              <a:gd name="connsiteY2" fmla="*/ 493597 h 493597"/>
              <a:gd name="connsiteX0" fmla="*/ 0 w 3080824"/>
              <a:gd name="connsiteY0" fmla="*/ 381055 h 493597"/>
              <a:gd name="connsiteX1" fmla="*/ 1167618 w 3080824"/>
              <a:gd name="connsiteY1" fmla="*/ 1228 h 493597"/>
              <a:gd name="connsiteX2" fmla="*/ 3080824 w 3080824"/>
              <a:gd name="connsiteY2" fmla="*/ 493597 h 493597"/>
              <a:gd name="connsiteX0" fmla="*/ 0 w 3080824"/>
              <a:gd name="connsiteY0" fmla="*/ 242457 h 354999"/>
              <a:gd name="connsiteX1" fmla="*/ 2504049 w 3080824"/>
              <a:gd name="connsiteY1" fmla="*/ 3306 h 354999"/>
              <a:gd name="connsiteX2" fmla="*/ 3080824 w 3080824"/>
              <a:gd name="connsiteY2" fmla="*/ 354999 h 354999"/>
              <a:gd name="connsiteX0" fmla="*/ 0 w 1280160"/>
              <a:gd name="connsiteY0" fmla="*/ 217374 h 358052"/>
              <a:gd name="connsiteX1" fmla="*/ 703385 w 1280160"/>
              <a:gd name="connsiteY1" fmla="*/ 6359 h 358052"/>
              <a:gd name="connsiteX2" fmla="*/ 1280160 w 1280160"/>
              <a:gd name="connsiteY2" fmla="*/ 358052 h 35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0160" h="358052">
                <a:moveTo>
                  <a:pt x="0" y="217374"/>
                </a:moveTo>
                <a:cubicBezTo>
                  <a:pt x="376310" y="18082"/>
                  <a:pt x="490025" y="-17087"/>
                  <a:pt x="703385" y="6359"/>
                </a:cubicBezTo>
                <a:cubicBezTo>
                  <a:pt x="916745" y="29805"/>
                  <a:pt x="1045699" y="189240"/>
                  <a:pt x="1280160" y="358052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headEnd type="none" w="med" len="me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7157053" y="2659260"/>
            <a:ext cx="506438" cy="266334"/>
          </a:xfrm>
          <a:custGeom>
            <a:avLst/>
            <a:gdLst>
              <a:gd name="connsiteX0" fmla="*/ 675250 w 675250"/>
              <a:gd name="connsiteY0" fmla="*/ 355112 h 355112"/>
              <a:gd name="connsiteX1" fmla="*/ 464234 w 675250"/>
              <a:gd name="connsiteY1" fmla="*/ 3419 h 355112"/>
              <a:gd name="connsiteX2" fmla="*/ 0 w 675250"/>
              <a:gd name="connsiteY2" fmla="*/ 172232 h 35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5250" h="355112">
                <a:moveTo>
                  <a:pt x="675250" y="355112"/>
                </a:moveTo>
                <a:cubicBezTo>
                  <a:pt x="626013" y="194505"/>
                  <a:pt x="576776" y="33899"/>
                  <a:pt x="464234" y="3419"/>
                </a:cubicBezTo>
                <a:cubicBezTo>
                  <a:pt x="351692" y="-27061"/>
                  <a:pt x="89095" y="155820"/>
                  <a:pt x="0" y="172232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7273112" y="3110738"/>
            <a:ext cx="390379" cy="189914"/>
          </a:xfrm>
          <a:custGeom>
            <a:avLst/>
            <a:gdLst>
              <a:gd name="connsiteX0" fmla="*/ 520505 w 520505"/>
              <a:gd name="connsiteY0" fmla="*/ 0 h 253219"/>
              <a:gd name="connsiteX1" fmla="*/ 168812 w 520505"/>
              <a:gd name="connsiteY1" fmla="*/ 42204 h 253219"/>
              <a:gd name="connsiteX2" fmla="*/ 0 w 520505"/>
              <a:gd name="connsiteY2" fmla="*/ 253219 h 2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505" h="253219">
                <a:moveTo>
                  <a:pt x="520505" y="0"/>
                </a:moveTo>
                <a:cubicBezTo>
                  <a:pt x="388034" y="0"/>
                  <a:pt x="255563" y="1"/>
                  <a:pt x="168812" y="42204"/>
                </a:cubicBezTo>
                <a:cubicBezTo>
                  <a:pt x="82061" y="84407"/>
                  <a:pt x="7034" y="222739"/>
                  <a:pt x="0" y="253219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7030445" y="4001772"/>
            <a:ext cx="706901" cy="237161"/>
          </a:xfrm>
          <a:custGeom>
            <a:avLst/>
            <a:gdLst>
              <a:gd name="connsiteX0" fmla="*/ 942535 w 942535"/>
              <a:gd name="connsiteY0" fmla="*/ 0 h 316215"/>
              <a:gd name="connsiteX1" fmla="*/ 351692 w 942535"/>
              <a:gd name="connsiteY1" fmla="*/ 309490 h 316215"/>
              <a:gd name="connsiteX2" fmla="*/ 0 w 942535"/>
              <a:gd name="connsiteY2" fmla="*/ 182880 h 31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535" h="316215">
                <a:moveTo>
                  <a:pt x="942535" y="0"/>
                </a:moveTo>
                <a:cubicBezTo>
                  <a:pt x="725658" y="139505"/>
                  <a:pt x="508781" y="279010"/>
                  <a:pt x="351692" y="309490"/>
                </a:cubicBezTo>
                <a:cubicBezTo>
                  <a:pt x="194603" y="339970"/>
                  <a:pt x="97301" y="261425"/>
                  <a:pt x="0" y="182880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7273112" y="3664147"/>
            <a:ext cx="474785" cy="138792"/>
          </a:xfrm>
          <a:custGeom>
            <a:avLst/>
            <a:gdLst>
              <a:gd name="connsiteX0" fmla="*/ 633046 w 633046"/>
              <a:gd name="connsiteY0" fmla="*/ 168813 h 185056"/>
              <a:gd name="connsiteX1" fmla="*/ 168812 w 633046"/>
              <a:gd name="connsiteY1" fmla="*/ 168813 h 185056"/>
              <a:gd name="connsiteX2" fmla="*/ 0 w 633046"/>
              <a:gd name="connsiteY2" fmla="*/ 0 h 1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046" h="185056">
                <a:moveTo>
                  <a:pt x="633046" y="168813"/>
                </a:moveTo>
                <a:cubicBezTo>
                  <a:pt x="453683" y="182880"/>
                  <a:pt x="274320" y="196948"/>
                  <a:pt x="168812" y="168813"/>
                </a:cubicBezTo>
                <a:cubicBezTo>
                  <a:pt x="63304" y="140678"/>
                  <a:pt x="31652" y="70339"/>
                  <a:pt x="0" y="0"/>
                </a:cubicBezTo>
              </a:path>
            </a:pathLst>
          </a:custGeom>
          <a:noFill/>
          <a:ln w="38100" cap="flat" cmpd="thickThin" algn="ctr">
            <a:solidFill>
              <a:srgbClr val="FFC000"/>
            </a:solidFill>
            <a:prstDash val="solid"/>
            <a:tailEnd type="triangle" w="lg" len="lg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469">
        <p:fade/>
      </p:transition>
    </mc:Choice>
    <mc:Fallback xmlns="">
      <p:transition advTm="74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Batches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Batch ~ 100 triangles</a:t>
            </a:r>
          </a:p>
          <a:p>
            <a:pPr lvl="1"/>
            <a:r>
              <a:rPr lang="en-AU" dirty="0" smtClean="0"/>
              <a:t>AABB.</a:t>
            </a:r>
          </a:p>
          <a:p>
            <a:pPr lvl="1"/>
            <a:r>
              <a:rPr lang="en-AU" dirty="0" smtClean="0"/>
              <a:t>Index to transform, triangles.</a:t>
            </a:r>
          </a:p>
          <a:p>
            <a:r>
              <a:rPr lang="en-AU" dirty="0" smtClean="0"/>
              <a:t>Constructed offline</a:t>
            </a:r>
          </a:p>
          <a:p>
            <a:pPr lvl="1"/>
            <a:r>
              <a:rPr lang="en-AU" dirty="0" smtClean="0"/>
              <a:t>Group Coherent Triangles.</a:t>
            </a:r>
          </a:p>
          <a:p>
            <a:pPr lvl="2"/>
            <a:r>
              <a:rPr lang="en-AU" dirty="0" smtClean="0"/>
              <a:t>Same transform(s).</a:t>
            </a:r>
          </a:p>
          <a:p>
            <a:pPr lvl="1"/>
            <a:r>
              <a:rPr lang="en-AU" dirty="0" smtClean="0"/>
              <a:t>Flat array.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5814391" y="1200150"/>
            <a:ext cx="3140765" cy="25965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000" b="1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 Batch</a:t>
            </a:r>
          </a:p>
          <a:p>
            <a:r>
              <a:rPr lang="en-AU" sz="2000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AU" sz="2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000" dirty="0" err="1">
                <a:latin typeface="Courier New" pitchFamily="49" charset="0"/>
                <a:cs typeface="Courier New" pitchFamily="49" charset="0"/>
              </a:rPr>
              <a:t>Aabb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000" dirty="0" err="1">
                <a:latin typeface="Courier New" pitchFamily="49" charset="0"/>
                <a:cs typeface="Courier New" pitchFamily="49" charset="0"/>
              </a:rPr>
              <a:t>aabb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AU" sz="2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000" dirty="0" err="1">
                <a:latin typeface="Courier New" pitchFamily="49" charset="0"/>
                <a:cs typeface="Courier New" pitchFamily="49" charset="0"/>
              </a:rPr>
              <a:t>tris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AU" sz="2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 offset;</a:t>
            </a:r>
          </a:p>
          <a:p>
            <a:r>
              <a:rPr lang="en-AU" sz="2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000" dirty="0" err="1">
                <a:latin typeface="Courier New" pitchFamily="49" charset="0"/>
                <a:cs typeface="Courier New" pitchFamily="49" charset="0"/>
              </a:rPr>
              <a:t>transformInd</a:t>
            </a:r>
            <a:r>
              <a:rPr lang="en-AU" sz="20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AU" sz="20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7249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6580">
        <p:fade/>
      </p:transition>
    </mc:Choice>
    <mc:Fallback xmlns="">
      <p:transition advTm="36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27554" y="1421295"/>
            <a:ext cx="3087237" cy="18288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Batch BVH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Constructed online</a:t>
            </a:r>
          </a:p>
          <a:p>
            <a:pPr lvl="1"/>
            <a:r>
              <a:rPr lang="en-AU" dirty="0" smtClean="0"/>
              <a:t>Each frame.</a:t>
            </a:r>
          </a:p>
          <a:p>
            <a:pPr lvl="1"/>
            <a:r>
              <a:rPr lang="en-AU" dirty="0" smtClean="0"/>
              <a:t>Batch AABBs updated from </a:t>
            </a:r>
            <a:br>
              <a:rPr lang="en-AU" dirty="0" smtClean="0"/>
            </a:br>
            <a:r>
              <a:rPr lang="en-AU" dirty="0" smtClean="0"/>
              <a:t>vertices.</a:t>
            </a:r>
          </a:p>
          <a:p>
            <a:pPr lvl="1"/>
            <a:r>
              <a:rPr lang="en-AU" dirty="0" smtClean="0"/>
              <a:t>Simple 32-way full BVH.</a:t>
            </a:r>
          </a:p>
          <a:p>
            <a:r>
              <a:rPr lang="en-AU" dirty="0" smtClean="0"/>
              <a:t>Traverse in parallel for each light</a:t>
            </a:r>
            <a:endParaRPr lang="en-AU" dirty="0"/>
          </a:p>
        </p:txBody>
      </p:sp>
      <p:grpSp>
        <p:nvGrpSpPr>
          <p:cNvPr id="86" name="Group 85"/>
          <p:cNvGrpSpPr/>
          <p:nvPr/>
        </p:nvGrpSpPr>
        <p:grpSpPr>
          <a:xfrm>
            <a:off x="6157266" y="1607231"/>
            <a:ext cx="2696460" cy="1464232"/>
            <a:chOff x="5513224" y="2205496"/>
            <a:chExt cx="3595280" cy="1952309"/>
          </a:xfrm>
        </p:grpSpPr>
        <p:grpSp>
          <p:nvGrpSpPr>
            <p:cNvPr id="87" name="Group 86"/>
            <p:cNvGrpSpPr/>
            <p:nvPr/>
          </p:nvGrpSpPr>
          <p:grpSpPr>
            <a:xfrm>
              <a:off x="6972011" y="2661517"/>
              <a:ext cx="518707" cy="73629"/>
              <a:chOff x="3684328" y="3036710"/>
              <a:chExt cx="701048" cy="99512"/>
            </a:xfrm>
            <a:noFill/>
          </p:grpSpPr>
          <p:sp>
            <p:nvSpPr>
              <p:cNvPr id="112" name="Rectangle 111"/>
              <p:cNvSpPr/>
              <p:nvPr/>
            </p:nvSpPr>
            <p:spPr>
              <a:xfrm>
                <a:off x="3884840" y="3036710"/>
                <a:ext cx="99512" cy="99512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684328" y="3036710"/>
                <a:ext cx="99512" cy="99512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085352" y="3036710"/>
                <a:ext cx="99512" cy="99512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285864" y="3036710"/>
                <a:ext cx="99512" cy="99512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6489076" y="3358622"/>
              <a:ext cx="829318" cy="782048"/>
              <a:chOff x="5368234" y="4459312"/>
              <a:chExt cx="1580030" cy="1489970"/>
            </a:xfrm>
            <a:solidFill>
              <a:srgbClr val="F79646"/>
            </a:solidFill>
          </p:grpSpPr>
          <p:sp>
            <p:nvSpPr>
              <p:cNvPr id="109" name="Rectangle 108"/>
              <p:cNvSpPr/>
              <p:nvPr/>
            </p:nvSpPr>
            <p:spPr>
              <a:xfrm>
                <a:off x="5368234" y="5028314"/>
                <a:ext cx="920968" cy="920968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2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6033864" y="5034880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698976" y="4459312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386924" y="3396252"/>
              <a:ext cx="807856" cy="761553"/>
              <a:chOff x="5367702" y="4459312"/>
              <a:chExt cx="1580562" cy="1489968"/>
            </a:xfrm>
            <a:solidFill>
              <a:srgbClr val="F79646">
                <a:lumMod val="60000"/>
                <a:lumOff val="40000"/>
              </a:srgbClr>
            </a:solidFill>
          </p:grpSpPr>
          <p:sp>
            <p:nvSpPr>
              <p:cNvPr id="106" name="Rectangle 105"/>
              <p:cNvSpPr/>
              <p:nvPr/>
            </p:nvSpPr>
            <p:spPr>
              <a:xfrm>
                <a:off x="5367702" y="5027782"/>
                <a:ext cx="921498" cy="921498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3</a:t>
                </a: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6033864" y="5034880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698976" y="4459312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8285536" y="3361228"/>
              <a:ext cx="822968" cy="776836"/>
              <a:chOff x="5369814" y="4459312"/>
              <a:chExt cx="1578450" cy="1489968"/>
            </a:xfrm>
            <a:solidFill>
              <a:srgbClr val="F79646">
                <a:lumMod val="60000"/>
                <a:lumOff val="40000"/>
              </a:srgbClr>
            </a:solidFill>
          </p:grpSpPr>
          <p:sp>
            <p:nvSpPr>
              <p:cNvPr id="103" name="Rectangle 102"/>
              <p:cNvSpPr/>
              <p:nvPr/>
            </p:nvSpPr>
            <p:spPr>
              <a:xfrm>
                <a:off x="5369814" y="5029893"/>
                <a:ext cx="919387" cy="919387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4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6033864" y="5034880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5698976" y="4459312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513224" y="3415992"/>
              <a:ext cx="763860" cy="722072"/>
              <a:chOff x="5372066" y="4459312"/>
              <a:chExt cx="1576198" cy="1489968"/>
            </a:xfrm>
            <a:solidFill>
              <a:srgbClr val="F79646"/>
            </a:solidFill>
          </p:grpSpPr>
          <p:sp>
            <p:nvSpPr>
              <p:cNvPr id="100" name="Rectangle 99"/>
              <p:cNvSpPr/>
              <p:nvPr/>
            </p:nvSpPr>
            <p:spPr>
              <a:xfrm>
                <a:off x="5372066" y="5032146"/>
                <a:ext cx="917133" cy="917134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1</a:t>
                </a:r>
                <a:endParaRPr lang="en-AU" sz="1500" kern="0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033864" y="5034880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5698976" y="4459312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cxnSp>
          <p:nvCxnSpPr>
            <p:cNvPr id="92" name="Elbow Connector 91"/>
            <p:cNvCxnSpPr>
              <a:stCxn id="113" idx="2"/>
              <a:endCxn id="102" idx="0"/>
            </p:cNvCxnSpPr>
            <p:nvPr/>
          </p:nvCxnSpPr>
          <p:spPr>
            <a:xfrm rot="5400000">
              <a:off x="6110601" y="2517767"/>
              <a:ext cx="680846" cy="1115604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3" name="Elbow Connector 92"/>
            <p:cNvCxnSpPr>
              <a:stCxn id="112" idx="2"/>
              <a:endCxn id="111" idx="0"/>
            </p:cNvCxnSpPr>
            <p:nvPr/>
          </p:nvCxnSpPr>
          <p:spPr>
            <a:xfrm rot="5400000">
              <a:off x="6718179" y="2919616"/>
              <a:ext cx="623476" cy="254537"/>
            </a:xfrm>
            <a:prstGeom prst="bentConnector3">
              <a:avLst>
                <a:gd name="adj1" fmla="val 69276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114" idx="2"/>
              <a:endCxn id="108" idx="0"/>
            </p:cNvCxnSpPr>
            <p:nvPr/>
          </p:nvCxnSpPr>
          <p:spPr>
            <a:xfrm rot="16200000" flipH="1">
              <a:off x="7217183" y="2823506"/>
              <a:ext cx="661105" cy="484385"/>
            </a:xfrm>
            <a:prstGeom prst="bentConnector3">
              <a:avLst>
                <a:gd name="adj1" fmla="val 64139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115" idx="2"/>
              <a:endCxn id="105" idx="0"/>
            </p:cNvCxnSpPr>
            <p:nvPr/>
          </p:nvCxnSpPr>
          <p:spPr>
            <a:xfrm rot="16200000" flipH="1">
              <a:off x="7761674" y="2427375"/>
              <a:ext cx="626081" cy="1241624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grpSp>
          <p:nvGrpSpPr>
            <p:cNvPr id="96" name="Group 95"/>
            <p:cNvGrpSpPr/>
            <p:nvPr/>
          </p:nvGrpSpPr>
          <p:grpSpPr>
            <a:xfrm>
              <a:off x="6901390" y="2205496"/>
              <a:ext cx="638509" cy="603202"/>
              <a:chOff x="5371083" y="4459312"/>
              <a:chExt cx="1577181" cy="1489968"/>
            </a:xfrm>
            <a:solidFill>
              <a:srgbClr val="4BACC6">
                <a:lumMod val="60000"/>
                <a:lumOff val="40000"/>
              </a:srgb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5371083" y="5031163"/>
                <a:ext cx="918117" cy="918117"/>
              </a:xfrm>
              <a:prstGeom prst="rect">
                <a:avLst/>
              </a:prstGeom>
              <a:grpFill/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033864" y="5034880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5698976" y="4459312"/>
                <a:ext cx="914400" cy="914400"/>
              </a:xfrm>
              <a:prstGeom prst="rect">
                <a:avLst/>
              </a:prstGeom>
              <a:grpFill/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82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8037">
        <p:fade/>
      </p:transition>
    </mc:Choice>
    <mc:Fallback xmlns="">
      <p:transition advTm="380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grpSp>
        <p:nvGrpSpPr>
          <p:cNvPr id="24" name="Group 23"/>
          <p:cNvGrpSpPr/>
          <p:nvPr/>
        </p:nvGrpSpPr>
        <p:grpSpPr>
          <a:xfrm>
            <a:off x="1956816" y="1804416"/>
            <a:ext cx="3713718" cy="2443488"/>
            <a:chOff x="1956816" y="1804416"/>
            <a:chExt cx="3713718" cy="2443488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3553968" y="1804416"/>
              <a:ext cx="1627632" cy="1097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096768" y="1987296"/>
              <a:ext cx="2036064" cy="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999488" y="2066544"/>
              <a:ext cx="3182112" cy="518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56816" y="2103120"/>
              <a:ext cx="3352800" cy="1053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257416" y="2115312"/>
              <a:ext cx="3198504" cy="1663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336612" y="2164080"/>
              <a:ext cx="2204652" cy="2083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539828" y="2194560"/>
              <a:ext cx="1130706" cy="18460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Freeform 25"/>
          <p:cNvSpPr/>
          <p:nvPr/>
        </p:nvSpPr>
        <p:spPr>
          <a:xfrm>
            <a:off x="5193030" y="1221105"/>
            <a:ext cx="1043940" cy="941070"/>
          </a:xfrm>
          <a:custGeom>
            <a:avLst/>
            <a:gdLst>
              <a:gd name="connsiteX0" fmla="*/ 0 w 1043940"/>
              <a:gd name="connsiteY0" fmla="*/ 634365 h 941070"/>
              <a:gd name="connsiteX1" fmla="*/ 723900 w 1043940"/>
              <a:gd name="connsiteY1" fmla="*/ 792480 h 941070"/>
              <a:gd name="connsiteX2" fmla="*/ 716280 w 1043940"/>
              <a:gd name="connsiteY2" fmla="*/ 840105 h 941070"/>
              <a:gd name="connsiteX3" fmla="*/ 741045 w 1043940"/>
              <a:gd name="connsiteY3" fmla="*/ 824865 h 941070"/>
              <a:gd name="connsiteX4" fmla="*/ 741045 w 1043940"/>
              <a:gd name="connsiteY4" fmla="*/ 862965 h 941070"/>
              <a:gd name="connsiteX5" fmla="*/ 731520 w 1043940"/>
              <a:gd name="connsiteY5" fmla="*/ 941070 h 941070"/>
              <a:gd name="connsiteX6" fmla="*/ 941070 w 1043940"/>
              <a:gd name="connsiteY6" fmla="*/ 721995 h 941070"/>
              <a:gd name="connsiteX7" fmla="*/ 1043940 w 1043940"/>
              <a:gd name="connsiteY7" fmla="*/ 102870 h 941070"/>
              <a:gd name="connsiteX8" fmla="*/ 346710 w 1043940"/>
              <a:gd name="connsiteY8" fmla="*/ 0 h 941070"/>
              <a:gd name="connsiteX9" fmla="*/ 38100 w 1043940"/>
              <a:gd name="connsiteY9" fmla="*/ 167640 h 941070"/>
              <a:gd name="connsiteX10" fmla="*/ 0 w 1043940"/>
              <a:gd name="connsiteY10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723900 w 1043940"/>
              <a:gd name="connsiteY2" fmla="*/ 792480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6280 w 1043940"/>
              <a:gd name="connsiteY3" fmla="*/ 840105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70560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68655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41045 w 1043940"/>
              <a:gd name="connsiteY5" fmla="*/ 86296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  <a:gd name="connsiteX0" fmla="*/ 0 w 1043940"/>
              <a:gd name="connsiteY0" fmla="*/ 634365 h 941070"/>
              <a:gd name="connsiteX1" fmla="*/ 676275 w 1043940"/>
              <a:gd name="connsiteY1" fmla="*/ 784860 h 941070"/>
              <a:gd name="connsiteX2" fmla="*/ 668655 w 1043940"/>
              <a:gd name="connsiteY2" fmla="*/ 843915 h 941070"/>
              <a:gd name="connsiteX3" fmla="*/ 714375 w 1043940"/>
              <a:gd name="connsiteY3" fmla="*/ 853440 h 941070"/>
              <a:gd name="connsiteX4" fmla="*/ 741045 w 1043940"/>
              <a:gd name="connsiteY4" fmla="*/ 824865 h 941070"/>
              <a:gd name="connsiteX5" fmla="*/ 737235 w 1043940"/>
              <a:gd name="connsiteY5" fmla="*/ 878205 h 941070"/>
              <a:gd name="connsiteX6" fmla="*/ 731520 w 1043940"/>
              <a:gd name="connsiteY6" fmla="*/ 941070 h 941070"/>
              <a:gd name="connsiteX7" fmla="*/ 941070 w 1043940"/>
              <a:gd name="connsiteY7" fmla="*/ 721995 h 941070"/>
              <a:gd name="connsiteX8" fmla="*/ 1043940 w 1043940"/>
              <a:gd name="connsiteY8" fmla="*/ 102870 h 941070"/>
              <a:gd name="connsiteX9" fmla="*/ 346710 w 1043940"/>
              <a:gd name="connsiteY9" fmla="*/ 0 h 941070"/>
              <a:gd name="connsiteX10" fmla="*/ 38100 w 1043940"/>
              <a:gd name="connsiteY10" fmla="*/ 167640 h 941070"/>
              <a:gd name="connsiteX11" fmla="*/ 0 w 1043940"/>
              <a:gd name="connsiteY11" fmla="*/ 634365 h 9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3940" h="941070">
                <a:moveTo>
                  <a:pt x="0" y="634365"/>
                </a:moveTo>
                <a:lnTo>
                  <a:pt x="676275" y="784860"/>
                </a:lnTo>
                <a:cubicBezTo>
                  <a:pt x="674370" y="804545"/>
                  <a:pt x="674370" y="784225"/>
                  <a:pt x="668655" y="843915"/>
                </a:cubicBezTo>
                <a:cubicBezTo>
                  <a:pt x="714375" y="854075"/>
                  <a:pt x="685800" y="850900"/>
                  <a:pt x="714375" y="853440"/>
                </a:cubicBezTo>
                <a:cubicBezTo>
                  <a:pt x="740410" y="824865"/>
                  <a:pt x="732155" y="834390"/>
                  <a:pt x="741045" y="824865"/>
                </a:cubicBezTo>
                <a:lnTo>
                  <a:pt x="737235" y="878205"/>
                </a:lnTo>
                <a:lnTo>
                  <a:pt x="731520" y="941070"/>
                </a:lnTo>
                <a:lnTo>
                  <a:pt x="941070" y="721995"/>
                </a:lnTo>
                <a:lnTo>
                  <a:pt x="1043940" y="102870"/>
                </a:lnTo>
                <a:lnTo>
                  <a:pt x="346710" y="0"/>
                </a:lnTo>
                <a:lnTo>
                  <a:pt x="38100" y="167640"/>
                </a:lnTo>
                <a:lnTo>
                  <a:pt x="0" y="634365"/>
                </a:lnTo>
                <a:close/>
              </a:path>
            </a:pathLst>
          </a:custGeom>
          <a:solidFill>
            <a:srgbClr val="66FF99">
              <a:alpha val="3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ounded Rectangle 26"/>
          <p:cNvSpPr/>
          <p:nvPr/>
        </p:nvSpPr>
        <p:spPr>
          <a:xfrm>
            <a:off x="6400110" y="1000561"/>
            <a:ext cx="2286690" cy="6859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Unused!</a:t>
            </a:r>
          </a:p>
          <a:p>
            <a:pPr algn="ctr"/>
            <a:r>
              <a:rPr lang="en-US" dirty="0" smtClean="0"/>
              <a:t>Non-square region.</a:t>
            </a:r>
          </a:p>
        </p:txBody>
      </p:sp>
      <p:sp>
        <p:nvSpPr>
          <p:cNvPr id="28" name="Right Arrow 27"/>
          <p:cNvSpPr/>
          <p:nvPr/>
        </p:nvSpPr>
        <p:spPr>
          <a:xfrm flipH="1">
            <a:off x="6122864" y="1735634"/>
            <a:ext cx="341205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6636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</p:spTree>
    <p:extLst>
      <p:ext uri="{BB962C8B-B14F-4D97-AF65-F5344CB8AC3E}">
        <p14:creationId xmlns:p14="http://schemas.microsoft.com/office/powerpoint/2010/main" val="3505867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cxnSp>
        <p:nvCxnSpPr>
          <p:cNvPr id="3" name="Straight Connector 2"/>
          <p:cNvCxnSpPr/>
          <p:nvPr/>
        </p:nvCxnSpPr>
        <p:spPr>
          <a:xfrm flipV="1">
            <a:off x="4028303" y="3095368"/>
            <a:ext cx="1377778" cy="6363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75438" y="3095368"/>
            <a:ext cx="1130643" cy="1383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171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028303" y="3039762"/>
            <a:ext cx="1421027" cy="691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75438" y="3039763"/>
            <a:ext cx="1173892" cy="1439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1_to_p2-batches-bathc-proj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761021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cxnSp>
        <p:nvCxnSpPr>
          <p:cNvPr id="3" name="Straight Connector 2"/>
          <p:cNvCxnSpPr/>
          <p:nvPr/>
        </p:nvCxnSpPr>
        <p:spPr>
          <a:xfrm flipH="1" flipV="1">
            <a:off x="5653216" y="1766407"/>
            <a:ext cx="70928" cy="23483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653216" y="1766407"/>
            <a:ext cx="832928" cy="2025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866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pic>
        <p:nvPicPr>
          <p:cNvPr id="3" name="clusters_p2-p3+S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2724302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What’s the problem?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 smtClean="0"/>
              <a:t>Our problem: In between</a:t>
            </a:r>
          </a:p>
          <a:p>
            <a:pPr lvl="1"/>
            <a:r>
              <a:rPr lang="en-AU" dirty="0" smtClean="0"/>
              <a:t>Current / Future games.</a:t>
            </a:r>
          </a:p>
          <a:p>
            <a:pPr lvl="1"/>
            <a:r>
              <a:rPr lang="en-AU" dirty="0" smtClean="0"/>
              <a:t>Dynamic lights &amp; scenes.</a:t>
            </a:r>
          </a:p>
          <a:p>
            <a:pPr lvl="1"/>
            <a:r>
              <a:rPr lang="en-AU" dirty="0" smtClean="0"/>
              <a:t>100s of omnidirectional lights</a:t>
            </a:r>
          </a:p>
          <a:p>
            <a:pPr lvl="2"/>
            <a:r>
              <a:rPr lang="en-AU" dirty="0" smtClean="0"/>
              <a:t> &lt; Few 10s of lights per view sample.</a:t>
            </a:r>
          </a:p>
          <a:p>
            <a:pPr lvl="1"/>
            <a:r>
              <a:rPr lang="en-AU" dirty="0" smtClean="0"/>
              <a:t>High-quality shadows</a:t>
            </a:r>
          </a:p>
          <a:p>
            <a:pPr lvl="2"/>
            <a:r>
              <a:rPr lang="en-AU" dirty="0" smtClean="0"/>
              <a:t>No “averaging out” of errors.</a:t>
            </a:r>
          </a:p>
          <a:p>
            <a:pPr lvl="1"/>
            <a:r>
              <a:rPr lang="en-AU" dirty="0" smtClean="0"/>
              <a:t>Real time</a:t>
            </a:r>
          </a:p>
          <a:p>
            <a:pPr lvl="2"/>
            <a:r>
              <a:rPr lang="en-AU" dirty="0" smtClean="0"/>
              <a:t>At least “research real time”</a:t>
            </a:r>
          </a:p>
          <a:p>
            <a:endParaRPr lang="en-AU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19282" y="1710196"/>
            <a:ext cx="2648632" cy="2678924"/>
            <a:chOff x="6019282" y="1710196"/>
            <a:chExt cx="2648632" cy="2678924"/>
          </a:xfrm>
        </p:grpSpPr>
        <p:grpSp>
          <p:nvGrpSpPr>
            <p:cNvPr id="4" name="Group 3"/>
            <p:cNvGrpSpPr/>
            <p:nvPr/>
          </p:nvGrpSpPr>
          <p:grpSpPr>
            <a:xfrm>
              <a:off x="6019282" y="1978087"/>
              <a:ext cx="2411033" cy="2411033"/>
              <a:chOff x="3929058" y="928670"/>
              <a:chExt cx="5072098" cy="5072098"/>
            </a:xfrm>
            <a:solidFill>
              <a:srgbClr val="DEF5FA">
                <a:lumMod val="75000"/>
              </a:srgbClr>
            </a:solidFill>
          </p:grpSpPr>
          <p:sp>
            <p:nvSpPr>
              <p:cNvPr id="5" name="Oval 4"/>
              <p:cNvSpPr/>
              <p:nvPr/>
            </p:nvSpPr>
            <p:spPr>
              <a:xfrm>
                <a:off x="3929058" y="928670"/>
                <a:ext cx="5072098" cy="5072098"/>
              </a:xfrm>
              <a:prstGeom prst="ellipse">
                <a:avLst/>
              </a:prstGeom>
              <a:gradFill>
                <a:gsLst>
                  <a:gs pos="0">
                    <a:srgbClr val="FFFF00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 w="285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Lucida Sans Unicode"/>
                  <a:ea typeface="+mn-ea"/>
                </a:endParaRPr>
              </a:p>
            </p:txBody>
          </p:sp>
          <p:sp>
            <p:nvSpPr>
              <p:cNvPr id="6" name="Sun 5"/>
              <p:cNvSpPr/>
              <p:nvPr/>
            </p:nvSpPr>
            <p:spPr>
              <a:xfrm>
                <a:off x="6067408" y="3083718"/>
                <a:ext cx="800040" cy="759472"/>
              </a:xfrm>
              <a:prstGeom prst="sun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AU" sz="1350" kern="0">
                  <a:solidFill>
                    <a:prstClr val="white"/>
                  </a:solidFill>
                  <a:latin typeface="Lucida Sans Unicode"/>
                  <a:ea typeface="+mn-ea"/>
                </a:endParaRPr>
              </a:p>
            </p:txBody>
          </p:sp>
        </p:grpSp>
        <p:sp>
          <p:nvSpPr>
            <p:cNvPr id="7" name="Up Arrow 6"/>
            <p:cNvSpPr/>
            <p:nvPr/>
          </p:nvSpPr>
          <p:spPr>
            <a:xfrm>
              <a:off x="7090852" y="1989740"/>
              <a:ext cx="267893" cy="1167075"/>
            </a:xfrm>
            <a:prstGeom prst="upArrow">
              <a:avLst/>
            </a:prstGeom>
            <a:gradFill flip="none" rotWithShape="1">
              <a:gsLst>
                <a:gs pos="0">
                  <a:srgbClr val="2DA2BF">
                    <a:tint val="62000"/>
                    <a:satMod val="180000"/>
                  </a:srgbClr>
                </a:gs>
                <a:gs pos="65000">
                  <a:srgbClr val="2DA2BF">
                    <a:tint val="32000"/>
                    <a:satMod val="250000"/>
                  </a:srgbClr>
                </a:gs>
                <a:gs pos="100000">
                  <a:srgbClr val="2DA2BF">
                    <a:tint val="23000"/>
                    <a:satMod val="30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2DA2BF"/>
              </a:solidFill>
              <a:prstDash val="solid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black"/>
                </a:solidFill>
                <a:latin typeface="Lucida Sans Unicode"/>
                <a:ea typeface="+mn-ea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47911" y="1710196"/>
              <a:ext cx="1446944" cy="1716207"/>
              <a:chOff x="3571868" y="3071810"/>
              <a:chExt cx="1929259" cy="228827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571868" y="4143381"/>
                <a:ext cx="945131" cy="43088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rgbClr val="2DA2BF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AU" sz="1500" kern="0" dirty="0">
                    <a:solidFill>
                      <a:prstClr val="black"/>
                    </a:solidFill>
                  </a:rPr>
                  <a:t>Falloff</a:t>
                </a:r>
                <a:endParaRPr lang="en-US" sz="15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78005" y="3071810"/>
                <a:ext cx="1723122" cy="43088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rgbClr val="2DA2BF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AU" sz="1500" kern="0" dirty="0">
                    <a:solidFill>
                      <a:prstClr val="black"/>
                    </a:solidFill>
                  </a:rPr>
                  <a:t>Influence = 0</a:t>
                </a:r>
                <a:endParaRPr lang="en-US" sz="15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78005" y="4929198"/>
                <a:ext cx="1723122" cy="43088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rgbClr val="2DA2BF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AU" sz="1500" kern="0" dirty="0">
                    <a:solidFill>
                      <a:prstClr val="black"/>
                    </a:solidFill>
                  </a:rPr>
                  <a:t>Influence = 1</a:t>
                </a:r>
                <a:endParaRPr lang="en-US" sz="15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225901" y="1988820"/>
              <a:ext cx="1442013" cy="1185169"/>
              <a:chOff x="7215206" y="1811045"/>
              <a:chExt cx="1922684" cy="1580225"/>
            </a:xfrm>
          </p:grpSpPr>
          <p:sp>
            <p:nvSpPr>
              <p:cNvPr id="13" name="Left Brace 12"/>
              <p:cNvSpPr/>
              <p:nvPr/>
            </p:nvSpPr>
            <p:spPr>
              <a:xfrm flipH="1">
                <a:off x="7215206" y="1811045"/>
                <a:ext cx="357190" cy="1580225"/>
              </a:xfrm>
              <a:prstGeom prst="leftBrace">
                <a:avLst>
                  <a:gd name="adj1" fmla="val 37330"/>
                  <a:gd name="adj2" fmla="val 56179"/>
                </a:avLst>
              </a:prstGeom>
              <a:noFill/>
              <a:ln w="55000" cap="flat" cmpd="sng" algn="ctr">
                <a:solidFill>
                  <a:srgbClr val="7D3C4A"/>
                </a:solidFill>
                <a:prstDash val="solid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Lucida Sans Unicode"/>
                  <a:ea typeface="+mn-ea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504537" y="2500306"/>
                <a:ext cx="16333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AU" sz="1500" kern="0" dirty="0">
                    <a:solidFill>
                      <a:prstClr val="black"/>
                    </a:solidFill>
                  </a:rPr>
                  <a:t>Light Range</a:t>
                </a:r>
                <a:endParaRPr lang="en-US" sz="1500" kern="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81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Culling</a:t>
            </a:r>
            <a:endParaRPr lang="sv-SE" dirty="0"/>
          </a:p>
        </p:txBody>
      </p:sp>
      <p:pic>
        <p:nvPicPr>
          <p:cNvPr id="5" name="clusters_p3-p2+S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3" y="809625"/>
            <a:ext cx="7026275" cy="3952875"/>
          </a:xfrm>
        </p:spPr>
      </p:pic>
    </p:spTree>
    <p:extLst>
      <p:ext uri="{BB962C8B-B14F-4D97-AF65-F5344CB8AC3E}">
        <p14:creationId xmlns:p14="http://schemas.microsoft.com/office/powerpoint/2010/main" val="1761444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 Culling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" y="810000"/>
            <a:ext cx="7027200" cy="3952800"/>
          </a:xfrm>
        </p:spPr>
      </p:pic>
      <p:cxnSp>
        <p:nvCxnSpPr>
          <p:cNvPr id="13" name="Straight Connector 12"/>
          <p:cNvCxnSpPr/>
          <p:nvPr/>
        </p:nvCxnSpPr>
        <p:spPr>
          <a:xfrm flipV="1">
            <a:off x="-1741100" y="1862231"/>
            <a:ext cx="6932832" cy="1867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91732" y="1728527"/>
            <a:ext cx="496376" cy="133704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-751933" y="1985010"/>
            <a:ext cx="5957151" cy="2932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205218" y="1739453"/>
            <a:ext cx="498802" cy="245557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99136" flipH="1" flipV="1">
            <a:off x="5618705" y="2249400"/>
            <a:ext cx="101380" cy="19772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7127556" flipV="1">
            <a:off x="5429561" y="1924243"/>
            <a:ext cx="496376" cy="133704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21242317" flipH="1" flipV="1">
            <a:off x="5977640" y="2215391"/>
            <a:ext cx="474594" cy="1893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570737" flipV="1">
            <a:off x="5535970" y="1861211"/>
            <a:ext cx="498802" cy="245557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213306" y="1183274"/>
            <a:ext cx="2286690" cy="6859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overlap.</a:t>
            </a:r>
          </a:p>
          <a:p>
            <a:pPr algn="ctr"/>
            <a:r>
              <a:rPr lang="en-US" dirty="0" smtClean="0"/>
              <a:t>Discard batches</a:t>
            </a:r>
          </a:p>
        </p:txBody>
      </p:sp>
      <p:sp>
        <p:nvSpPr>
          <p:cNvPr id="35" name="Right Arrow 34"/>
          <p:cNvSpPr/>
          <p:nvPr/>
        </p:nvSpPr>
        <p:spPr>
          <a:xfrm rot="20851647" flipH="1">
            <a:off x="5815609" y="1678124"/>
            <a:ext cx="341205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ounded Rectangle 35"/>
          <p:cNvSpPr/>
          <p:nvPr/>
        </p:nvSpPr>
        <p:spPr>
          <a:xfrm>
            <a:off x="2993136" y="947306"/>
            <a:ext cx="1964440" cy="6859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Projection of Clusters </a:t>
            </a:r>
          </a:p>
        </p:txBody>
      </p:sp>
      <p:sp>
        <p:nvSpPr>
          <p:cNvPr id="37" name="Right Arrow 36"/>
          <p:cNvSpPr/>
          <p:nvPr/>
        </p:nvSpPr>
        <p:spPr>
          <a:xfrm rot="12580968" flipH="1">
            <a:off x="4756777" y="1684798"/>
            <a:ext cx="341205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ounded Rectangle 37"/>
          <p:cNvSpPr/>
          <p:nvPr/>
        </p:nvSpPr>
        <p:spPr>
          <a:xfrm>
            <a:off x="6477495" y="2443401"/>
            <a:ext cx="1964440" cy="6859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Projection of Batches</a:t>
            </a:r>
          </a:p>
        </p:txBody>
      </p:sp>
      <p:sp>
        <p:nvSpPr>
          <p:cNvPr id="39" name="Right Arrow 38"/>
          <p:cNvSpPr/>
          <p:nvPr/>
        </p:nvSpPr>
        <p:spPr>
          <a:xfrm rot="1580288" flipH="1">
            <a:off x="5997271" y="2258721"/>
            <a:ext cx="341205" cy="247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5919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tardis_PM_batch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Prune Batches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Calculate projection maps for lights.</a:t>
            </a:r>
          </a:p>
          <a:p>
            <a:r>
              <a:rPr lang="en-AU" dirty="0" smtClean="0"/>
              <a:t>Loop over result of basic culling</a:t>
            </a:r>
          </a:p>
          <a:p>
            <a:pPr lvl="1"/>
            <a:r>
              <a:rPr lang="en-AU" dirty="0" smtClean="0"/>
              <a:t>Compute batch mask.</a:t>
            </a:r>
          </a:p>
          <a:p>
            <a:pPr lvl="1"/>
            <a:r>
              <a:rPr lang="en-AU" dirty="0" smtClean="0"/>
              <a:t>Compare to projection map.</a:t>
            </a:r>
          </a:p>
          <a:p>
            <a:pPr lvl="2"/>
            <a:r>
              <a:rPr lang="en-AU" dirty="0" smtClean="0"/>
              <a:t>Bitwise AND</a:t>
            </a:r>
          </a:p>
          <a:p>
            <a:pPr lvl="1"/>
            <a:r>
              <a:rPr lang="en-AU" dirty="0" smtClean="0"/>
              <a:t>Discard if no overlap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0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4323">
        <p:fade/>
      </p:transition>
    </mc:Choice>
    <mc:Fallback xmlns="">
      <p:transition advTm="243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/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Cull shadow-casting geometry.</a:t>
            </a:r>
          </a:p>
          <a:p>
            <a:r>
              <a:rPr lang="en-AU" dirty="0" smtClean="0"/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Drawing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Culling on GPU.</a:t>
            </a:r>
          </a:p>
          <a:p>
            <a:r>
              <a:rPr lang="en-AU" dirty="0" smtClean="0"/>
              <a:t>Builds draw commands.</a:t>
            </a:r>
          </a:p>
          <a:p>
            <a:pPr lvl="1"/>
            <a:r>
              <a:rPr lang="en-AU" dirty="0" smtClean="0"/>
              <a:t>GPU buffer.</a:t>
            </a:r>
          </a:p>
          <a:p>
            <a:r>
              <a:rPr lang="en-AU" dirty="0" smtClean="0"/>
              <a:t>One draw call / light</a:t>
            </a:r>
          </a:p>
          <a:p>
            <a:pPr lvl="1"/>
            <a:r>
              <a:rPr lang="en-AU" sz="2000" dirty="0" err="1" smtClean="0">
                <a:latin typeface="Courier New" pitchFamily="49" charset="0"/>
                <a:cs typeface="Courier New" pitchFamily="49" charset="0"/>
              </a:rPr>
              <a:t>glMultiDrawElementsIndirect</a:t>
            </a:r>
            <a:r>
              <a:rPr lang="en-AU" sz="2000" dirty="0" smtClean="0">
                <a:latin typeface="Courier New" pitchFamily="49" charset="0"/>
                <a:cs typeface="Courier New" pitchFamily="49" charset="0"/>
              </a:rPr>
              <a:t>(…);</a:t>
            </a:r>
            <a:endParaRPr lang="en-AU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56" y="715576"/>
            <a:ext cx="7289358" cy="410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00" y="810000"/>
            <a:ext cx="7027200" cy="3457200"/>
          </a:xfrm>
        </p:spPr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Peak ~250k batches.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51102" y="3047704"/>
          <a:ext cx="4577001" cy="1079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99"/>
                <a:gridCol w="763700"/>
                <a:gridCol w="1257300"/>
                <a:gridCol w="1298702"/>
              </a:tblGrid>
              <a:tr h="640080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Naïve (x6)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CFM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Projection</a:t>
                      </a:r>
                      <a:r>
                        <a:rPr lang="en-AU" sz="1800" baseline="0" dirty="0" smtClean="0"/>
                        <a:t> </a:t>
                      </a:r>
                    </a:p>
                    <a:p>
                      <a:r>
                        <a:rPr lang="en-AU" sz="1800" baseline="0" dirty="0" smtClean="0"/>
                        <a:t>Map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Difference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126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20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13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~10x</a:t>
                      </a:r>
                      <a:endParaRPr lang="en-AU" sz="18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1100" y="2686050"/>
            <a:ext cx="45927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Necropolis, Peak Triangles/Frame</a:t>
            </a:r>
          </a:p>
        </p:txBody>
      </p:sp>
    </p:spTree>
    <p:extLst>
      <p:ext uri="{BB962C8B-B14F-4D97-AF65-F5344CB8AC3E}">
        <p14:creationId xmlns:p14="http://schemas.microsoft.com/office/powerpoint/2010/main" val="15710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585">
        <p:fade/>
      </p:transition>
    </mc:Choice>
    <mc:Fallback xmlns="">
      <p:transition advTm="505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56" y="715576"/>
            <a:ext cx="7289358" cy="410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Peak ~250k batches.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06416" y="3037433"/>
            <a:ext cx="364388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 smtClean="0"/>
              <a:t>Necropolis, Peak Triangles/Frame</a:t>
            </a:r>
            <a:endParaRPr lang="en-AU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351102" y="3047704"/>
          <a:ext cx="4577001" cy="1519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99"/>
                <a:gridCol w="763700"/>
                <a:gridCol w="1257300"/>
                <a:gridCol w="1298702"/>
              </a:tblGrid>
              <a:tr h="640080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Naïve (x6)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CFM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Projection</a:t>
                      </a:r>
                      <a:r>
                        <a:rPr lang="en-AU" sz="1800" baseline="0" dirty="0" smtClean="0"/>
                        <a:t> </a:t>
                      </a:r>
                    </a:p>
                    <a:p>
                      <a:r>
                        <a:rPr lang="en-AU" sz="1800" baseline="0" dirty="0" smtClean="0"/>
                        <a:t>Map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Difference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126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20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13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~10x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~150 </a:t>
                      </a:r>
                      <a:r>
                        <a:rPr lang="en-AU" sz="1800" dirty="0" err="1" smtClean="0"/>
                        <a:t>ms</a:t>
                      </a:r>
                      <a:r>
                        <a:rPr lang="en-AU" sz="1800" dirty="0" smtClean="0"/>
                        <a:t>?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25 </a:t>
                      </a:r>
                      <a:r>
                        <a:rPr lang="en-AU" sz="1800" dirty="0" err="1" smtClean="0"/>
                        <a:t>ms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16 </a:t>
                      </a:r>
                      <a:r>
                        <a:rPr lang="en-AU" sz="1800" dirty="0" err="1" smtClean="0"/>
                        <a:t>ms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Doable!</a:t>
                      </a:r>
                      <a:endParaRPr lang="en-AU" sz="18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1100" y="2686050"/>
            <a:ext cx="45927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Necropolis, Peak Triangles/Frame</a:t>
            </a:r>
          </a:p>
        </p:txBody>
      </p:sp>
    </p:spTree>
    <p:extLst>
      <p:ext uri="{BB962C8B-B14F-4D97-AF65-F5344CB8AC3E}">
        <p14:creationId xmlns:p14="http://schemas.microsoft.com/office/powerpoint/2010/main" val="20341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904">
        <p:fade/>
      </p:transition>
    </mc:Choice>
    <mc:Fallback xmlns="">
      <p:transition advTm="169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56" y="715576"/>
            <a:ext cx="7289358" cy="410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Peak ~250k batches.</a:t>
            </a:r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868487" y="668423"/>
            <a:ext cx="2075363" cy="18336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500" dirty="0"/>
              <a:t>Optimization Note:</a:t>
            </a:r>
          </a:p>
          <a:p>
            <a:pPr algn="ctr"/>
            <a:r>
              <a:rPr lang="en-US" sz="1500" dirty="0"/>
              <a:t>Achieved triangle rate: ~800M </a:t>
            </a:r>
            <a:r>
              <a:rPr lang="en-US" sz="1500" dirty="0" err="1"/>
              <a:t>Tris</a:t>
            </a:r>
            <a:r>
              <a:rPr lang="en-US" sz="1500" dirty="0"/>
              <a:t>/s</a:t>
            </a:r>
          </a:p>
          <a:p>
            <a:pPr algn="ctr"/>
            <a:r>
              <a:rPr lang="en-US" sz="1500" dirty="0"/>
              <a:t>GeForce Titan peak: </a:t>
            </a:r>
          </a:p>
          <a:p>
            <a:pPr algn="ctr"/>
            <a:r>
              <a:rPr lang="en-US" sz="1500" dirty="0"/>
              <a:t>~4.2G </a:t>
            </a:r>
            <a:r>
              <a:rPr lang="en-US" sz="1500" dirty="0" err="1"/>
              <a:t>Tris</a:t>
            </a:r>
            <a:r>
              <a:rPr lang="en-US" sz="1500" dirty="0"/>
              <a:t>/s</a:t>
            </a:r>
          </a:p>
          <a:p>
            <a:pPr algn="ctr"/>
            <a:r>
              <a:rPr lang="en-US" sz="1500" dirty="0"/>
              <a:t>Difference: ~5x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351102" y="3047704"/>
          <a:ext cx="4577001" cy="1519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99"/>
                <a:gridCol w="763700"/>
                <a:gridCol w="1257300"/>
                <a:gridCol w="1298702"/>
              </a:tblGrid>
              <a:tr h="640080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Naïve (x6)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CFM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Projection</a:t>
                      </a:r>
                      <a:r>
                        <a:rPr lang="en-AU" sz="1800" baseline="0" dirty="0" smtClean="0"/>
                        <a:t> </a:t>
                      </a:r>
                    </a:p>
                    <a:p>
                      <a:r>
                        <a:rPr lang="en-AU" sz="1800" baseline="0" dirty="0" smtClean="0"/>
                        <a:t>Map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Difference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126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20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13 M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~10x</a:t>
                      </a:r>
                      <a:endParaRPr lang="en-AU" sz="1800" dirty="0"/>
                    </a:p>
                  </a:txBody>
                  <a:tcPr marL="68580" marR="68580"/>
                </a:tc>
              </a:tr>
              <a:tr h="43973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~150 </a:t>
                      </a:r>
                      <a:r>
                        <a:rPr lang="en-AU" sz="1800" dirty="0" err="1" smtClean="0"/>
                        <a:t>ms</a:t>
                      </a:r>
                      <a:r>
                        <a:rPr lang="en-AU" sz="1800" dirty="0" smtClean="0"/>
                        <a:t>?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25 </a:t>
                      </a:r>
                      <a:r>
                        <a:rPr lang="en-AU" sz="1800" dirty="0" err="1" smtClean="0"/>
                        <a:t>ms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16 </a:t>
                      </a:r>
                      <a:r>
                        <a:rPr lang="en-AU" sz="1800" dirty="0" err="1" smtClean="0"/>
                        <a:t>ms</a:t>
                      </a:r>
                      <a:endParaRPr lang="en-A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Doable!</a:t>
                      </a:r>
                      <a:endParaRPr lang="en-AU" sz="18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51100" y="2686050"/>
            <a:ext cx="45927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Necropolis, Peak Triangles/Frame</a:t>
            </a:r>
          </a:p>
        </p:txBody>
      </p:sp>
    </p:spTree>
    <p:extLst>
      <p:ext uri="{BB962C8B-B14F-4D97-AF65-F5344CB8AC3E}">
        <p14:creationId xmlns:p14="http://schemas.microsoft.com/office/powerpoint/2010/main" val="4793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710">
        <p:fade/>
      </p:transition>
    </mc:Choice>
    <mc:Fallback xmlns="">
      <p:transition advTm="17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UKD </a:t>
            </a:r>
            <a:r>
              <a:rPr lang="en-US" dirty="0" smtClean="0"/>
              <a:t>Necropolis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11547"/>
            <a:ext cx="3804249" cy="2782678"/>
          </a:xfrm>
        </p:spPr>
        <p:txBody>
          <a:bodyPr>
            <a:normAutofit/>
          </a:bodyPr>
          <a:lstStyle/>
          <a:p>
            <a:r>
              <a:rPr lang="en-AU" dirty="0" smtClean="0"/>
              <a:t>~300-400 Lights</a:t>
            </a:r>
          </a:p>
          <a:p>
            <a:pPr lvl="1"/>
            <a:r>
              <a:rPr lang="en-AU" dirty="0" smtClean="0"/>
              <a:t>Varying sizes</a:t>
            </a:r>
          </a:p>
          <a:p>
            <a:r>
              <a:rPr lang="en-AU" dirty="0" smtClean="0"/>
              <a:t>2.6M triangles</a:t>
            </a:r>
          </a:p>
          <a:p>
            <a:r>
              <a:rPr lang="en-AU" dirty="0" smtClean="0"/>
              <a:t>Min ≈30 FPS</a:t>
            </a:r>
          </a:p>
          <a:p>
            <a:r>
              <a:rPr lang="en-AU" dirty="0" err="1" smtClean="0"/>
              <a:t>Geforce</a:t>
            </a:r>
            <a:r>
              <a:rPr lang="en-AU" dirty="0" smtClean="0"/>
              <a:t> Titan</a:t>
            </a:r>
          </a:p>
          <a:p>
            <a:endParaRPr lang="en-AU" dirty="0" smtClean="0"/>
          </a:p>
          <a:p>
            <a:endParaRPr lang="sv-S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5900" y="714375"/>
            <a:ext cx="6172200" cy="70372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AU" sz="21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Cull shadow-casting geometry.</a:t>
            </a:r>
          </a:p>
          <a:p>
            <a:r>
              <a:rPr lang="en-AU" dirty="0" smtClean="0"/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Shade scene.</a:t>
            </a:r>
            <a:endParaRPr lang="en-A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Draw shadow maps.</a:t>
            </a:r>
          </a:p>
          <a:p>
            <a:r>
              <a:rPr lang="en-AU" dirty="0" smtClean="0"/>
              <a:t>Shade scene.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86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 (2015 edition)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Loop over lights</a:t>
            </a:r>
          </a:p>
          <a:p>
            <a:pPr lvl="1"/>
            <a:r>
              <a:rPr lang="en-US" dirty="0" smtClean="0"/>
              <a:t>Light index </a:t>
            </a:r>
            <a:r>
              <a:rPr lang="en-US" dirty="0" smtClean="0">
                <a:sym typeface="Wingdings" panose="05000000000000000000" pitchFamily="2" charset="2"/>
              </a:rPr>
              <a:t></a:t>
            </a:r>
            <a:r>
              <a:rPr lang="en-US" dirty="0" smtClean="0"/>
              <a:t> shadow map index</a:t>
            </a:r>
          </a:p>
          <a:p>
            <a:r>
              <a:rPr lang="en-US" dirty="0" smtClean="0"/>
              <a:t>Calculate cube face index from direction</a:t>
            </a:r>
          </a:p>
          <a:p>
            <a:pPr lvl="1"/>
            <a:r>
              <a:rPr lang="en-AU" dirty="0" smtClean="0"/>
              <a:t>GCN: </a:t>
            </a:r>
            <a:r>
              <a:rPr lang="en-AU" dirty="0" err="1" smtClean="0"/>
              <a:t>cubeFaceIndexAMD</a:t>
            </a:r>
            <a:r>
              <a:rPr lang="en-AU" dirty="0" smtClean="0"/>
              <a:t>[4].</a:t>
            </a:r>
            <a:endParaRPr lang="en-US" dirty="0" smtClean="0"/>
          </a:p>
          <a:p>
            <a:r>
              <a:rPr lang="en-US" dirty="0" smtClean="0"/>
              <a:t>Calculate cube face </a:t>
            </a:r>
            <a:r>
              <a:rPr lang="en-US" dirty="0" err="1" smtClean="0"/>
              <a:t>coords</a:t>
            </a:r>
            <a:r>
              <a:rPr lang="en-US" dirty="0" smtClean="0"/>
              <a:t>. from direction</a:t>
            </a:r>
          </a:p>
          <a:p>
            <a:r>
              <a:rPr lang="en-US" dirty="0" smtClean="0"/>
              <a:t>Sample 2D layer in shadow map</a:t>
            </a:r>
          </a:p>
          <a:p>
            <a:r>
              <a:rPr lang="en-US" dirty="0" smtClean="0"/>
              <a:t>Note:</a:t>
            </a:r>
          </a:p>
          <a:p>
            <a:pPr lvl="1"/>
            <a:r>
              <a:rPr lang="en-US" dirty="0" smtClean="0"/>
              <a:t>Not using </a:t>
            </a:r>
            <a:r>
              <a:rPr lang="en-US" dirty="0" err="1" smtClean="0"/>
              <a:t>bindless</a:t>
            </a:r>
            <a:r>
              <a:rPr lang="en-US" dirty="0" smtClean="0"/>
              <a:t> textures (contrary to I3D paper)!</a:t>
            </a:r>
          </a:p>
          <a:p>
            <a:pPr lvl="1"/>
            <a:r>
              <a:rPr lang="en-US" dirty="0" smtClean="0"/>
              <a:t>Reason: </a:t>
            </a:r>
          </a:p>
          <a:p>
            <a:pPr lvl="2"/>
            <a:r>
              <a:rPr lang="en-US" dirty="0" smtClean="0"/>
              <a:t>Conformant to ARB Spec.</a:t>
            </a:r>
          </a:p>
          <a:p>
            <a:pPr lvl="2"/>
            <a:r>
              <a:rPr lang="en-US" dirty="0"/>
              <a:t>2X performance increase in </a:t>
            </a:r>
            <a:r>
              <a:rPr lang="en-US" dirty="0" smtClean="0"/>
              <a:t>shading (NVIDIA HW).</a:t>
            </a:r>
            <a:endParaRPr lang="en-US" dirty="0"/>
          </a:p>
          <a:p>
            <a:pPr lvl="2"/>
            <a:endParaRPr lang="en-US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Draw shadow maps.</a:t>
            </a:r>
          </a:p>
          <a:p>
            <a:r>
              <a:rPr lang="en-AU" dirty="0" smtClean="0"/>
              <a:t>Shade scene.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15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Solution </a:t>
            </a:r>
            <a:r>
              <a:rPr lang="en-AU" dirty="0" smtClean="0"/>
              <a:t>breakdown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Which lights cast shadows?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Required resolution for each shadow map?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Manage shadow map memory.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Cull shadow-casting geometry.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Draw shadow maps.</a:t>
            </a:r>
          </a:p>
          <a:p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Shade scene.</a:t>
            </a:r>
          </a:p>
          <a:p>
            <a:r>
              <a:rPr lang="en-AU" dirty="0" smtClean="0"/>
              <a:t>Done!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56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Exploiting </a:t>
            </a:r>
            <a:r>
              <a:rPr lang="en-US" dirty="0" smtClean="0"/>
              <a:t>static Scene Elements</a:t>
            </a:r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3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scene elements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Static lights &amp; shadow casters</a:t>
            </a:r>
          </a:p>
          <a:p>
            <a:pPr lvl="1"/>
            <a:r>
              <a:rPr lang="en-US" dirty="0" smtClean="0"/>
              <a:t>Precompute shadows </a:t>
            </a:r>
            <a:r>
              <a:rPr lang="en-US" sz="2000" dirty="0" smtClean="0"/>
              <a:t>[K</a:t>
            </a:r>
            <a:r>
              <a:rPr lang="sv-SE" sz="2000" dirty="0" err="1" smtClean="0"/>
              <a:t>ämpe</a:t>
            </a:r>
            <a:r>
              <a:rPr lang="en-US" sz="2000" dirty="0" smtClean="0"/>
              <a:t>15]</a:t>
            </a:r>
          </a:p>
          <a:p>
            <a:pPr lvl="2"/>
            <a:r>
              <a:rPr lang="sv-SE" dirty="0" err="1" smtClean="0"/>
              <a:t>Voxelized</a:t>
            </a:r>
            <a:r>
              <a:rPr lang="sv-SE" dirty="0" smtClean="0"/>
              <a:t> </a:t>
            </a:r>
            <a:r>
              <a:rPr lang="sv-SE" dirty="0" err="1"/>
              <a:t>shadows</a:t>
            </a:r>
            <a:r>
              <a:rPr lang="sv-SE" dirty="0"/>
              <a:t>.</a:t>
            </a:r>
          </a:p>
          <a:p>
            <a:pPr lvl="2"/>
            <a:r>
              <a:rPr lang="en-AU" dirty="0" smtClean="0"/>
              <a:t>High-quality </a:t>
            </a:r>
            <a:r>
              <a:rPr lang="en-AU" dirty="0"/>
              <a:t>filtering</a:t>
            </a:r>
            <a:r>
              <a:rPr lang="en-AU" dirty="0" smtClean="0"/>
              <a:t>.</a:t>
            </a:r>
            <a:endParaRPr lang="en-US" dirty="0" smtClean="0"/>
          </a:p>
          <a:p>
            <a:pPr lvl="1"/>
            <a:r>
              <a:rPr lang="en-US" dirty="0"/>
              <a:t>Shadow </a:t>
            </a:r>
            <a:r>
              <a:rPr lang="en-US" dirty="0" smtClean="0"/>
              <a:t>Proxies </a:t>
            </a:r>
            <a:r>
              <a:rPr lang="en-US" sz="2000" dirty="0" smtClean="0"/>
              <a:t>[</a:t>
            </a:r>
            <a:r>
              <a:rPr lang="en-AU" sz="2000" dirty="0" err="1" smtClean="0"/>
              <a:t>Valient</a:t>
            </a:r>
            <a:r>
              <a:rPr lang="en-US" sz="2000" dirty="0" smtClean="0"/>
              <a:t>14]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Pre-compute static geometry for static lights.</a:t>
            </a:r>
          </a:p>
          <a:p>
            <a:pPr lvl="2"/>
            <a:r>
              <a:rPr lang="en-US" dirty="0"/>
              <a:t>Render proxies + dynamic at run time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Static shadow casters</a:t>
            </a:r>
          </a:p>
          <a:p>
            <a:pPr lvl="1"/>
            <a:r>
              <a:rPr lang="en-US" dirty="0" smtClean="0"/>
              <a:t>Ray tracing </a:t>
            </a:r>
            <a:r>
              <a:rPr lang="en-US" sz="2100" dirty="0" smtClean="0"/>
              <a:t>[Olsson14,Harada13]</a:t>
            </a:r>
          </a:p>
          <a:p>
            <a:pPr lvl="1"/>
            <a:r>
              <a:rPr lang="en-US" sz="2700" dirty="0" smtClean="0"/>
              <a:t>Signed distance fields?</a:t>
            </a:r>
          </a:p>
          <a:p>
            <a:r>
              <a:rPr lang="en-US" dirty="0" smtClean="0"/>
              <a:t>Problem: What if shadow casters move, sometimes?</a:t>
            </a:r>
            <a:endParaRPr lang="en-US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943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our algorithm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shadow maps</a:t>
            </a:r>
          </a:p>
          <a:p>
            <a:pPr lvl="1"/>
            <a:r>
              <a:rPr lang="en-US" dirty="0" smtClean="0"/>
              <a:t>Easy!</a:t>
            </a:r>
          </a:p>
          <a:p>
            <a:pPr lvl="1"/>
            <a:r>
              <a:rPr lang="en-US" dirty="0" smtClean="0"/>
              <a:t> All SMs allocated up front</a:t>
            </a:r>
          </a:p>
          <a:p>
            <a:r>
              <a:rPr lang="en-US" dirty="0" smtClean="0"/>
              <a:t>Don’t re-draw unchanged portions</a:t>
            </a:r>
          </a:p>
          <a:p>
            <a:pPr lvl="1"/>
            <a:r>
              <a:rPr lang="en-US" dirty="0" smtClean="0"/>
              <a:t>Not quite as easy…</a:t>
            </a:r>
          </a:p>
          <a:p>
            <a:pPr lvl="1"/>
            <a:r>
              <a:rPr lang="en-US" dirty="0" smtClean="0"/>
              <a:t>But lets try!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2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Yet more efficient culling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 smtClean="0"/>
              <a:t>Discard batch if:</a:t>
            </a:r>
          </a:p>
          <a:p>
            <a:pPr lvl="1"/>
            <a:r>
              <a:rPr lang="en-AU" dirty="0" smtClean="0"/>
              <a:t>The light is static.</a:t>
            </a:r>
          </a:p>
          <a:p>
            <a:pPr lvl="1"/>
            <a:r>
              <a:rPr lang="en-AU" dirty="0" smtClean="0"/>
              <a:t>The batch is static.</a:t>
            </a:r>
          </a:p>
          <a:p>
            <a:pPr lvl="1"/>
            <a:r>
              <a:rPr lang="en-GB" dirty="0" smtClean="0"/>
              <a:t>The batch was drawn last frame.</a:t>
            </a:r>
          </a:p>
          <a:p>
            <a:pPr lvl="1"/>
            <a:r>
              <a:rPr lang="en-GB" dirty="0" smtClean="0"/>
              <a:t>The batch does not overlap any dynamic batch drawn the previous frame.</a:t>
            </a:r>
          </a:p>
          <a:p>
            <a:pPr lvl="1"/>
            <a:r>
              <a:rPr lang="en-GB" dirty="0" smtClean="0"/>
              <a:t>The batch projection does not overlap any virtual page that is committed this frame.</a:t>
            </a:r>
          </a:p>
          <a:p>
            <a:pPr lvl="1"/>
            <a:r>
              <a:rPr lang="en-GB" dirty="0" smtClean="0"/>
              <a:t>The shadow-map resolution is unchanged.</a:t>
            </a:r>
          </a:p>
        </p:txBody>
      </p:sp>
    </p:spTree>
    <p:extLst>
      <p:ext uri="{BB962C8B-B14F-4D97-AF65-F5344CB8AC3E}">
        <p14:creationId xmlns:p14="http://schemas.microsoft.com/office/powerpoint/2010/main" val="6748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New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 smtClean="0"/>
              <a:t>Light/Batch static?</a:t>
            </a:r>
          </a:p>
          <a:p>
            <a:pPr lvl="1"/>
            <a:r>
              <a:rPr lang="en-AU" dirty="0" smtClean="0"/>
              <a:t>Just flag them based on animation etc.</a:t>
            </a:r>
          </a:p>
          <a:p>
            <a:r>
              <a:rPr lang="en-AU" dirty="0" smtClean="0"/>
              <a:t>Batch drawn last frame?</a:t>
            </a:r>
          </a:p>
          <a:p>
            <a:pPr lvl="1"/>
            <a:r>
              <a:rPr lang="en-AU" dirty="0" smtClean="0"/>
              <a:t>Flag? - Too many…</a:t>
            </a:r>
          </a:p>
          <a:p>
            <a:pPr lvl="1"/>
            <a:r>
              <a:rPr lang="en-AU" dirty="0" smtClean="0"/>
              <a:t>Test previous frame’s projection map!</a:t>
            </a:r>
          </a:p>
          <a:p>
            <a:r>
              <a:rPr lang="en-AU" dirty="0" smtClean="0"/>
              <a:t>Overlaps dynamic?</a:t>
            </a:r>
          </a:p>
          <a:p>
            <a:pPr lvl="1"/>
            <a:r>
              <a:rPr lang="en-AU" dirty="0" smtClean="0"/>
              <a:t>Record dynamic batches in new projection map.</a:t>
            </a:r>
          </a:p>
          <a:p>
            <a:r>
              <a:rPr lang="en-AU" dirty="0" smtClean="0"/>
              <a:t>Newly committed?</a:t>
            </a:r>
          </a:p>
          <a:p>
            <a:pPr lvl="1"/>
            <a:r>
              <a:rPr lang="en-AU" dirty="0" smtClean="0"/>
              <a:t>Test against virtual page mask.</a:t>
            </a:r>
          </a:p>
          <a:p>
            <a:r>
              <a:rPr lang="en-AU" dirty="0" smtClean="0"/>
              <a:t>Clear ‘trace’ after dynamic batches</a:t>
            </a:r>
          </a:p>
          <a:p>
            <a:pPr lvl="1"/>
            <a:r>
              <a:rPr lang="en-AU" dirty="0" smtClean="0"/>
              <a:t>Draw point sprites to clear.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4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668" y="831103"/>
            <a:ext cx="7096664" cy="39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Shadow Quality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68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dirty="0" smtClean="0"/>
              <a:t>Culling</a:t>
            </a:r>
            <a:endParaRPr lang="sv-SE" dirty="0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80003" y="930461"/>
            <a:ext cx="3575324" cy="3380618"/>
            <a:chOff x="1259632" y="533400"/>
            <a:chExt cx="6059765" cy="5729760"/>
          </a:xfrm>
        </p:grpSpPr>
        <p:pic>
          <p:nvPicPr>
            <p:cNvPr id="122" name="Picture 2" descr="C:\src\graphics_svn\ola_projects\phd\presentation\images\house_tran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764" y="3004471"/>
              <a:ext cx="1191504" cy="13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Freeform 122"/>
            <p:cNvSpPr/>
            <p:nvPr/>
          </p:nvSpPr>
          <p:spPr>
            <a:xfrm>
              <a:off x="3314700" y="1596734"/>
              <a:ext cx="1298575" cy="1402080"/>
            </a:xfrm>
            <a:custGeom>
              <a:avLst/>
              <a:gdLst>
                <a:gd name="connsiteX0" fmla="*/ 1441450 w 1441450"/>
                <a:gd name="connsiteY0" fmla="*/ 0 h 1924050"/>
                <a:gd name="connsiteX1" fmla="*/ 0 w 1441450"/>
                <a:gd name="connsiteY1" fmla="*/ 1841500 h 1924050"/>
                <a:gd name="connsiteX2" fmla="*/ 215900 w 1441450"/>
                <a:gd name="connsiteY2" fmla="*/ 1924050 h 1924050"/>
                <a:gd name="connsiteX3" fmla="*/ 317500 w 1441450"/>
                <a:gd name="connsiteY3" fmla="*/ 1657350 h 1924050"/>
                <a:gd name="connsiteX4" fmla="*/ 977900 w 1441450"/>
                <a:gd name="connsiteY4" fmla="*/ 1765300 h 1924050"/>
                <a:gd name="connsiteX5" fmla="*/ 1441450 w 1441450"/>
                <a:gd name="connsiteY5" fmla="*/ 0 h 1924050"/>
                <a:gd name="connsiteX0" fmla="*/ 1289050 w 1289050"/>
                <a:gd name="connsiteY0" fmla="*/ 0 h 1390650"/>
                <a:gd name="connsiteX1" fmla="*/ 0 w 1289050"/>
                <a:gd name="connsiteY1" fmla="*/ 1308100 h 1390650"/>
                <a:gd name="connsiteX2" fmla="*/ 215900 w 1289050"/>
                <a:gd name="connsiteY2" fmla="*/ 1390650 h 1390650"/>
                <a:gd name="connsiteX3" fmla="*/ 317500 w 1289050"/>
                <a:gd name="connsiteY3" fmla="*/ 1123950 h 1390650"/>
                <a:gd name="connsiteX4" fmla="*/ 977900 w 1289050"/>
                <a:gd name="connsiteY4" fmla="*/ 1231900 h 1390650"/>
                <a:gd name="connsiteX5" fmla="*/ 1289050 w 1289050"/>
                <a:gd name="connsiteY5" fmla="*/ 0 h 1390650"/>
                <a:gd name="connsiteX0" fmla="*/ 1289050 w 1289050"/>
                <a:gd name="connsiteY0" fmla="*/ 55247 h 1445897"/>
                <a:gd name="connsiteX1" fmla="*/ 906780 w 1289050"/>
                <a:gd name="connsiteY1" fmla="*/ 43817 h 1445897"/>
                <a:gd name="connsiteX2" fmla="*/ 0 w 1289050"/>
                <a:gd name="connsiteY2" fmla="*/ 1363347 h 1445897"/>
                <a:gd name="connsiteX3" fmla="*/ 215900 w 1289050"/>
                <a:gd name="connsiteY3" fmla="*/ 1445897 h 1445897"/>
                <a:gd name="connsiteX4" fmla="*/ 317500 w 1289050"/>
                <a:gd name="connsiteY4" fmla="*/ 1179197 h 1445897"/>
                <a:gd name="connsiteX5" fmla="*/ 977900 w 1289050"/>
                <a:gd name="connsiteY5" fmla="*/ 1287147 h 1445897"/>
                <a:gd name="connsiteX6" fmla="*/ 1289050 w 1289050"/>
                <a:gd name="connsiteY6" fmla="*/ 55247 h 1445897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5164 h 1402164"/>
                <a:gd name="connsiteX1" fmla="*/ 906780 w 1289050"/>
                <a:gd name="connsiteY1" fmla="*/ 84 h 1402164"/>
                <a:gd name="connsiteX2" fmla="*/ 0 w 1289050"/>
                <a:gd name="connsiteY2" fmla="*/ 1319614 h 1402164"/>
                <a:gd name="connsiteX3" fmla="*/ 215900 w 1289050"/>
                <a:gd name="connsiteY3" fmla="*/ 1402164 h 1402164"/>
                <a:gd name="connsiteX4" fmla="*/ 317500 w 1289050"/>
                <a:gd name="connsiteY4" fmla="*/ 1135464 h 1402164"/>
                <a:gd name="connsiteX5" fmla="*/ 977900 w 1289050"/>
                <a:gd name="connsiteY5" fmla="*/ 1243414 h 1402164"/>
                <a:gd name="connsiteX6" fmla="*/ 1289050 w 1289050"/>
                <a:gd name="connsiteY6" fmla="*/ 5164 h 1402164"/>
                <a:gd name="connsiteX0" fmla="*/ 1289050 w 1289050"/>
                <a:gd name="connsiteY0" fmla="*/ 508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464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98575 w 1298575"/>
                <a:gd name="connsiteY0" fmla="*/ 9843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9843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575" h="1402080">
                  <a:moveTo>
                    <a:pt x="1298575" y="2699"/>
                  </a:moveTo>
                  <a:lnTo>
                    <a:pt x="1022667" y="0"/>
                  </a:lnTo>
                  <a:cubicBezTo>
                    <a:pt x="686541" y="423174"/>
                    <a:pt x="340889" y="879687"/>
                    <a:pt x="0" y="1319530"/>
                  </a:cubicBezTo>
                  <a:lnTo>
                    <a:pt x="215900" y="1402080"/>
                  </a:lnTo>
                  <a:lnTo>
                    <a:pt x="317500" y="1135380"/>
                  </a:lnTo>
                  <a:lnTo>
                    <a:pt x="977900" y="1243330"/>
                  </a:lnTo>
                  <a:cubicBezTo>
                    <a:pt x="1084792" y="829786"/>
                    <a:pt x="1172633" y="509111"/>
                    <a:pt x="1298575" y="2699"/>
                  </a:cubicBezTo>
                  <a:close/>
                </a:path>
              </a:pathLst>
            </a:custGeom>
            <a:gradFill rotWithShape="1">
              <a:gsLst>
                <a:gs pos="0">
                  <a:srgbClr val="F0AD00">
                    <a:tint val="50000"/>
                    <a:satMod val="300000"/>
                  </a:srgbClr>
                </a:gs>
                <a:gs pos="35000">
                  <a:srgbClr val="F0AD00">
                    <a:tint val="37000"/>
                    <a:satMod val="300000"/>
                  </a:srgbClr>
                </a:gs>
                <a:gs pos="100000">
                  <a:srgbClr val="F0AD00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3127375" y="2725764"/>
              <a:ext cx="1174750" cy="1041400"/>
            </a:xfrm>
            <a:custGeom>
              <a:avLst/>
              <a:gdLst>
                <a:gd name="connsiteX0" fmla="*/ 422275 w 1174750"/>
                <a:gd name="connsiteY0" fmla="*/ 1041400 h 1041400"/>
                <a:gd name="connsiteX1" fmla="*/ 0 w 1174750"/>
                <a:gd name="connsiteY1" fmla="*/ 650875 h 1041400"/>
                <a:gd name="connsiteX2" fmla="*/ 177800 w 1174750"/>
                <a:gd name="connsiteY2" fmla="*/ 190500 h 1041400"/>
                <a:gd name="connsiteX3" fmla="*/ 406400 w 1174750"/>
                <a:gd name="connsiteY3" fmla="*/ 285750 h 1041400"/>
                <a:gd name="connsiteX4" fmla="*/ 517525 w 1174750"/>
                <a:gd name="connsiteY4" fmla="*/ 0 h 1041400"/>
                <a:gd name="connsiteX5" fmla="*/ 1174750 w 1174750"/>
                <a:gd name="connsiteY5" fmla="*/ 111125 h 1041400"/>
                <a:gd name="connsiteX6" fmla="*/ 1016000 w 1174750"/>
                <a:gd name="connsiteY6" fmla="*/ 523875 h 1041400"/>
                <a:gd name="connsiteX7" fmla="*/ 676275 w 1174750"/>
                <a:gd name="connsiteY7" fmla="*/ 390525 h 1041400"/>
                <a:gd name="connsiteX8" fmla="*/ 549275 w 1174750"/>
                <a:gd name="connsiteY8" fmla="*/ 708025 h 1041400"/>
                <a:gd name="connsiteX9" fmla="*/ 422275 w 1174750"/>
                <a:gd name="connsiteY9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4750" h="1041400">
                  <a:moveTo>
                    <a:pt x="422275" y="1041400"/>
                  </a:moveTo>
                  <a:lnTo>
                    <a:pt x="0" y="650875"/>
                  </a:lnTo>
                  <a:lnTo>
                    <a:pt x="177800" y="190500"/>
                  </a:lnTo>
                  <a:lnTo>
                    <a:pt x="406400" y="285750"/>
                  </a:lnTo>
                  <a:lnTo>
                    <a:pt x="517525" y="0"/>
                  </a:lnTo>
                  <a:lnTo>
                    <a:pt x="1174750" y="111125"/>
                  </a:lnTo>
                  <a:lnTo>
                    <a:pt x="1016000" y="523875"/>
                  </a:lnTo>
                  <a:lnTo>
                    <a:pt x="676275" y="390525"/>
                  </a:lnTo>
                  <a:lnTo>
                    <a:pt x="549275" y="708025"/>
                  </a:lnTo>
                  <a:lnTo>
                    <a:pt x="422275" y="1041400"/>
                  </a:lnTo>
                  <a:close/>
                </a:path>
              </a:pathLst>
            </a:custGeom>
            <a:solidFill>
              <a:srgbClr val="3792AA">
                <a:alpha val="80000"/>
              </a:srgbClr>
            </a:soli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59632" y="1990495"/>
              <a:ext cx="1755122" cy="498825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Eye/Camera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126" name="Group 254"/>
            <p:cNvGrpSpPr/>
            <p:nvPr/>
          </p:nvGrpSpPr>
          <p:grpSpPr>
            <a:xfrm rot="1279556">
              <a:off x="1812199" y="2227950"/>
              <a:ext cx="317341" cy="356764"/>
              <a:chOff x="990500" y="3212804"/>
              <a:chExt cx="1145624" cy="1287952"/>
            </a:xfrm>
          </p:grpSpPr>
          <p:grpSp>
            <p:nvGrpSpPr>
              <p:cNvPr id="127" name="Group 19"/>
              <p:cNvGrpSpPr/>
              <p:nvPr/>
            </p:nvGrpSpPr>
            <p:grpSpPr>
              <a:xfrm rot="2693286">
                <a:off x="990500" y="3212804"/>
                <a:ext cx="1145624" cy="1287952"/>
                <a:chOff x="1475656" y="3586913"/>
                <a:chExt cx="1145624" cy="1170865"/>
              </a:xfrm>
            </p:grpSpPr>
            <p:sp>
              <p:nvSpPr>
                <p:cNvPr id="129" name="Arc 128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19050" cap="rnd" cmpd="sng" algn="ctr">
                  <a:solidFill>
                    <a:srgbClr val="F0AD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Arial"/>
                    <a:ea typeface="+mn-ea"/>
                  </a:endParaRPr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28" name="Oval 127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2089357" y="1602179"/>
              <a:ext cx="5230040" cy="4660981"/>
              <a:chOff x="2089357" y="2375265"/>
              <a:chExt cx="5230040" cy="4660981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rot="6679556">
                <a:off x="2612644" y="3553718"/>
                <a:ext cx="679971" cy="839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rot="1279556" flipV="1">
                <a:off x="3239026" y="237526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rot="1279556">
                <a:off x="2388310" y="455432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>
              <a:xfrm rot="6679556">
                <a:off x="4748989" y="5035738"/>
                <a:ext cx="3999338" cy="1677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>
              <a:xfrm rot="1279556" flipV="1">
                <a:off x="3027564" y="3337500"/>
                <a:ext cx="4079805" cy="81998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 rot="1279556" flipV="1">
                <a:off x="2801930" y="4380474"/>
                <a:ext cx="4517467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rot="1279556">
                <a:off x="2605125" y="4414052"/>
                <a:ext cx="4074776" cy="83004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rot="1279556">
                <a:off x="2089357" y="3392972"/>
                <a:ext cx="831752" cy="33886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>
              <a:xfrm rot="1279556" flipV="1">
                <a:off x="2209322" y="3068869"/>
                <a:ext cx="859739" cy="35026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 rot="1279556">
                <a:off x="2157567" y="3407644"/>
                <a:ext cx="822501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rot="1279556">
                <a:off x="5612709" y="3091737"/>
                <a:ext cx="0" cy="300245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 rot="1279556">
                <a:off x="3112394" y="3205491"/>
                <a:ext cx="0" cy="81044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 rot="6679556">
                <a:off x="2818615" y="3687787"/>
                <a:ext cx="980968" cy="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 rot="17479556" flipH="1">
                <a:off x="2942620" y="3777557"/>
                <a:ext cx="1181335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>
              <a:xfrm rot="17479556" flipH="1">
                <a:off x="3094759" y="3885977"/>
                <a:ext cx="1427849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 rot="1279556">
                <a:off x="4145107" y="3160316"/>
                <a:ext cx="0" cy="1715178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 rot="6679556">
                <a:off x="3516831" y="4178213"/>
                <a:ext cx="206924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rot="17479556" flipH="1">
                <a:off x="3786388" y="4362868"/>
                <a:ext cx="248762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rot="1279556">
                <a:off x="6316287" y="3061589"/>
                <a:ext cx="0" cy="3608252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</p:grpSp>
        <p:cxnSp>
          <p:nvCxnSpPr>
            <p:cNvPr id="153" name="Straight Connector 152"/>
            <p:cNvCxnSpPr>
              <a:endCxn id="157" idx="0"/>
            </p:cNvCxnSpPr>
            <p:nvPr/>
          </p:nvCxnSpPr>
          <p:spPr>
            <a:xfrm flipH="1">
              <a:off x="4267200" y="1065562"/>
              <a:ext cx="482880" cy="529902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cxnSp>
          <p:nvCxnSpPr>
            <p:cNvPr id="154" name="Straight Connector 153"/>
            <p:cNvCxnSpPr>
              <a:endCxn id="157" idx="3"/>
            </p:cNvCxnSpPr>
            <p:nvPr/>
          </p:nvCxnSpPr>
          <p:spPr>
            <a:xfrm flipH="1">
              <a:off x="4559300" y="1065562"/>
              <a:ext cx="190780" cy="533077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sp>
          <p:nvSpPr>
            <p:cNvPr id="157" name="Freeform 156"/>
            <p:cNvSpPr/>
            <p:nvPr/>
          </p:nvSpPr>
          <p:spPr>
            <a:xfrm>
              <a:off x="4006850" y="1595464"/>
              <a:ext cx="552450" cy="549275"/>
            </a:xfrm>
            <a:custGeom>
              <a:avLst/>
              <a:gdLst>
                <a:gd name="connsiteX0" fmla="*/ 260350 w 552450"/>
                <a:gd name="connsiteY0" fmla="*/ 0 h 549275"/>
                <a:gd name="connsiteX1" fmla="*/ 0 w 552450"/>
                <a:gd name="connsiteY1" fmla="*/ 301625 h 549275"/>
                <a:gd name="connsiteX2" fmla="*/ 355600 w 552450"/>
                <a:gd name="connsiteY2" fmla="*/ 549275 h 549275"/>
                <a:gd name="connsiteX3" fmla="*/ 552450 w 552450"/>
                <a:gd name="connsiteY3" fmla="*/ 3175 h 549275"/>
                <a:gd name="connsiteX4" fmla="*/ 260350 w 552450"/>
                <a:gd name="connsiteY4" fmla="*/ 0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549275">
                  <a:moveTo>
                    <a:pt x="260350" y="0"/>
                  </a:moveTo>
                  <a:lnTo>
                    <a:pt x="0" y="301625"/>
                  </a:lnTo>
                  <a:lnTo>
                    <a:pt x="355600" y="549275"/>
                  </a:lnTo>
                  <a:lnTo>
                    <a:pt x="552450" y="3175"/>
                  </a:lnTo>
                  <a:lnTo>
                    <a:pt x="260350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Text" lastClr="000000">
                    <a:tint val="50000"/>
                    <a:satMod val="300000"/>
                    <a:alpha val="60000"/>
                  </a:sysClr>
                </a:gs>
                <a:gs pos="35000">
                  <a:sysClr val="windowText" lastClr="000000">
                    <a:tint val="37000"/>
                    <a:satMod val="300000"/>
                    <a:alpha val="60000"/>
                  </a:sysClr>
                </a:gs>
                <a:gs pos="100000">
                  <a:sysClr val="windowText" lastClr="000000">
                    <a:tint val="15000"/>
                    <a:satMod val="350000"/>
                    <a:alpha val="60000"/>
                  </a:sysClr>
                </a:gs>
              </a:gsLst>
              <a:lin ang="16200000" scaled="1"/>
            </a:gradFill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cxnSp>
          <p:nvCxnSpPr>
            <p:cNvPr id="159" name="Straight Connector 158"/>
            <p:cNvCxnSpPr>
              <a:endCxn id="123" idx="0"/>
            </p:cNvCxnSpPr>
            <p:nvPr/>
          </p:nvCxnSpPr>
          <p:spPr>
            <a:xfrm flipH="1">
              <a:off x="4613275" y="1065562"/>
              <a:ext cx="136805" cy="533871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0" name="Straight Connector 159"/>
            <p:cNvCxnSpPr>
              <a:endCxn id="123" idx="1"/>
            </p:cNvCxnSpPr>
            <p:nvPr/>
          </p:nvCxnSpPr>
          <p:spPr>
            <a:xfrm flipH="1">
              <a:off x="4337367" y="1065562"/>
              <a:ext cx="412713" cy="531172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161" name="Sun 160"/>
            <p:cNvSpPr/>
            <p:nvPr/>
          </p:nvSpPr>
          <p:spPr>
            <a:xfrm>
              <a:off x="4496546" y="824885"/>
              <a:ext cx="507068" cy="481355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AU" sz="1350" kern="0">
                <a:solidFill>
                  <a:prstClr val="white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212104" y="533400"/>
              <a:ext cx="1064324" cy="1064324"/>
            </a:xfrm>
            <a:prstGeom prst="rect">
              <a:avLst/>
            </a:prstGeom>
            <a:noFill/>
            <a:ln w="28575" cap="rnd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5128764" y="1850630"/>
              <a:ext cx="444976" cy="444976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3961344" y="1850630"/>
              <a:ext cx="399463" cy="399465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4800" y="628650"/>
            <a:ext cx="3771900" cy="1756431"/>
            <a:chOff x="3962400" y="838200"/>
            <a:chExt cx="5029200" cy="2341908"/>
          </a:xfrm>
        </p:grpSpPr>
        <p:sp>
          <p:nvSpPr>
            <p:cNvPr id="10" name="Rectangle 9"/>
            <p:cNvSpPr/>
            <p:nvPr/>
          </p:nvSpPr>
          <p:spPr>
            <a:xfrm>
              <a:off x="3962400" y="838200"/>
              <a:ext cx="5029200" cy="23419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AU" sz="1500" dirty="0"/>
                <a:t>Frame 0</a:t>
              </a:r>
              <a:endParaRPr lang="en-GB" sz="15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30465" y="2670716"/>
              <a:ext cx="3018275" cy="377284"/>
              <a:chOff x="5830465" y="2820157"/>
              <a:chExt cx="3018275" cy="377284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5830465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6962318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7339603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7716887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207749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585034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8094171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8471456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830465" y="1205443"/>
              <a:ext cx="3018275" cy="377284"/>
              <a:chOff x="5830465" y="1701958"/>
              <a:chExt cx="3018275" cy="377284"/>
            </a:xfrm>
          </p:grpSpPr>
          <p:sp>
            <p:nvSpPr>
              <p:cNvPr id="166" name="Rectangle 165"/>
              <p:cNvSpPr/>
              <p:nvPr/>
            </p:nvSpPr>
            <p:spPr bwMode="auto">
              <a:xfrm>
                <a:off x="5830465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6207749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1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6585034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962318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7339603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7716887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8094171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8471456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830465" y="1981200"/>
              <a:ext cx="3018275" cy="377284"/>
              <a:chOff x="6019107" y="2400366"/>
              <a:chExt cx="3018275" cy="377284"/>
            </a:xfrm>
          </p:grpSpPr>
          <p:sp>
            <p:nvSpPr>
              <p:cNvPr id="185" name="Rectangle 184"/>
              <p:cNvSpPr/>
              <p:nvPr/>
            </p:nvSpPr>
            <p:spPr bwMode="auto">
              <a:xfrm>
                <a:off x="6019107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7150960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7528245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7905529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6396391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6773676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8282813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0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8660098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14800" y="1220271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Projection Map:</a:t>
              </a:r>
              <a:endParaRPr lang="en-GB" sz="135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962400" y="1981200"/>
              <a:ext cx="19902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Batch Projection:</a:t>
              </a:r>
              <a:endParaRPr lang="en-GB" sz="1350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425980" y="2677237"/>
              <a:ext cx="15029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Intersection:</a:t>
              </a:r>
              <a:endParaRPr lang="en-GB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2800" y="1581091"/>
              <a:ext cx="417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&amp;</a:t>
              </a:r>
              <a:endParaRPr lang="en-GB" sz="1500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62800" y="2325732"/>
              <a:ext cx="395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=</a:t>
              </a:r>
              <a:endParaRPr lang="en-GB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48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80003" y="930461"/>
            <a:ext cx="3575324" cy="3380618"/>
            <a:chOff x="1259632" y="533400"/>
            <a:chExt cx="6059765" cy="5729760"/>
          </a:xfrm>
        </p:grpSpPr>
        <p:pic>
          <p:nvPicPr>
            <p:cNvPr id="122" name="Picture 2" descr="C:\src\graphics_svn\ola_projects\phd\presentation\images\house_tran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764" y="3004471"/>
              <a:ext cx="1191504" cy="13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Freeform 122"/>
            <p:cNvSpPr/>
            <p:nvPr/>
          </p:nvSpPr>
          <p:spPr>
            <a:xfrm>
              <a:off x="3314700" y="1596734"/>
              <a:ext cx="1298575" cy="1402080"/>
            </a:xfrm>
            <a:custGeom>
              <a:avLst/>
              <a:gdLst>
                <a:gd name="connsiteX0" fmla="*/ 1441450 w 1441450"/>
                <a:gd name="connsiteY0" fmla="*/ 0 h 1924050"/>
                <a:gd name="connsiteX1" fmla="*/ 0 w 1441450"/>
                <a:gd name="connsiteY1" fmla="*/ 1841500 h 1924050"/>
                <a:gd name="connsiteX2" fmla="*/ 215900 w 1441450"/>
                <a:gd name="connsiteY2" fmla="*/ 1924050 h 1924050"/>
                <a:gd name="connsiteX3" fmla="*/ 317500 w 1441450"/>
                <a:gd name="connsiteY3" fmla="*/ 1657350 h 1924050"/>
                <a:gd name="connsiteX4" fmla="*/ 977900 w 1441450"/>
                <a:gd name="connsiteY4" fmla="*/ 1765300 h 1924050"/>
                <a:gd name="connsiteX5" fmla="*/ 1441450 w 1441450"/>
                <a:gd name="connsiteY5" fmla="*/ 0 h 1924050"/>
                <a:gd name="connsiteX0" fmla="*/ 1289050 w 1289050"/>
                <a:gd name="connsiteY0" fmla="*/ 0 h 1390650"/>
                <a:gd name="connsiteX1" fmla="*/ 0 w 1289050"/>
                <a:gd name="connsiteY1" fmla="*/ 1308100 h 1390650"/>
                <a:gd name="connsiteX2" fmla="*/ 215900 w 1289050"/>
                <a:gd name="connsiteY2" fmla="*/ 1390650 h 1390650"/>
                <a:gd name="connsiteX3" fmla="*/ 317500 w 1289050"/>
                <a:gd name="connsiteY3" fmla="*/ 1123950 h 1390650"/>
                <a:gd name="connsiteX4" fmla="*/ 977900 w 1289050"/>
                <a:gd name="connsiteY4" fmla="*/ 1231900 h 1390650"/>
                <a:gd name="connsiteX5" fmla="*/ 1289050 w 1289050"/>
                <a:gd name="connsiteY5" fmla="*/ 0 h 1390650"/>
                <a:gd name="connsiteX0" fmla="*/ 1289050 w 1289050"/>
                <a:gd name="connsiteY0" fmla="*/ 55247 h 1445897"/>
                <a:gd name="connsiteX1" fmla="*/ 906780 w 1289050"/>
                <a:gd name="connsiteY1" fmla="*/ 43817 h 1445897"/>
                <a:gd name="connsiteX2" fmla="*/ 0 w 1289050"/>
                <a:gd name="connsiteY2" fmla="*/ 1363347 h 1445897"/>
                <a:gd name="connsiteX3" fmla="*/ 215900 w 1289050"/>
                <a:gd name="connsiteY3" fmla="*/ 1445897 h 1445897"/>
                <a:gd name="connsiteX4" fmla="*/ 317500 w 1289050"/>
                <a:gd name="connsiteY4" fmla="*/ 1179197 h 1445897"/>
                <a:gd name="connsiteX5" fmla="*/ 977900 w 1289050"/>
                <a:gd name="connsiteY5" fmla="*/ 1287147 h 1445897"/>
                <a:gd name="connsiteX6" fmla="*/ 1289050 w 1289050"/>
                <a:gd name="connsiteY6" fmla="*/ 55247 h 1445897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5164 h 1402164"/>
                <a:gd name="connsiteX1" fmla="*/ 906780 w 1289050"/>
                <a:gd name="connsiteY1" fmla="*/ 84 h 1402164"/>
                <a:gd name="connsiteX2" fmla="*/ 0 w 1289050"/>
                <a:gd name="connsiteY2" fmla="*/ 1319614 h 1402164"/>
                <a:gd name="connsiteX3" fmla="*/ 215900 w 1289050"/>
                <a:gd name="connsiteY3" fmla="*/ 1402164 h 1402164"/>
                <a:gd name="connsiteX4" fmla="*/ 317500 w 1289050"/>
                <a:gd name="connsiteY4" fmla="*/ 1135464 h 1402164"/>
                <a:gd name="connsiteX5" fmla="*/ 977900 w 1289050"/>
                <a:gd name="connsiteY5" fmla="*/ 1243414 h 1402164"/>
                <a:gd name="connsiteX6" fmla="*/ 1289050 w 1289050"/>
                <a:gd name="connsiteY6" fmla="*/ 5164 h 1402164"/>
                <a:gd name="connsiteX0" fmla="*/ 1289050 w 1289050"/>
                <a:gd name="connsiteY0" fmla="*/ 508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464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98575 w 1298575"/>
                <a:gd name="connsiteY0" fmla="*/ 9843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9843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575" h="1402080">
                  <a:moveTo>
                    <a:pt x="1298575" y="2699"/>
                  </a:moveTo>
                  <a:lnTo>
                    <a:pt x="1022667" y="0"/>
                  </a:lnTo>
                  <a:cubicBezTo>
                    <a:pt x="686541" y="423174"/>
                    <a:pt x="340889" y="879687"/>
                    <a:pt x="0" y="1319530"/>
                  </a:cubicBezTo>
                  <a:lnTo>
                    <a:pt x="215900" y="1402080"/>
                  </a:lnTo>
                  <a:lnTo>
                    <a:pt x="317500" y="1135380"/>
                  </a:lnTo>
                  <a:lnTo>
                    <a:pt x="977900" y="1243330"/>
                  </a:lnTo>
                  <a:cubicBezTo>
                    <a:pt x="1084792" y="829786"/>
                    <a:pt x="1172633" y="509111"/>
                    <a:pt x="1298575" y="2699"/>
                  </a:cubicBezTo>
                  <a:close/>
                </a:path>
              </a:pathLst>
            </a:custGeom>
            <a:gradFill rotWithShape="1">
              <a:gsLst>
                <a:gs pos="0">
                  <a:srgbClr val="F0AD00">
                    <a:tint val="50000"/>
                    <a:satMod val="300000"/>
                  </a:srgbClr>
                </a:gs>
                <a:gs pos="35000">
                  <a:srgbClr val="F0AD00">
                    <a:tint val="37000"/>
                    <a:satMod val="300000"/>
                  </a:srgbClr>
                </a:gs>
                <a:gs pos="100000">
                  <a:srgbClr val="F0AD00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3127375" y="2725764"/>
              <a:ext cx="1174750" cy="1041400"/>
            </a:xfrm>
            <a:custGeom>
              <a:avLst/>
              <a:gdLst>
                <a:gd name="connsiteX0" fmla="*/ 422275 w 1174750"/>
                <a:gd name="connsiteY0" fmla="*/ 1041400 h 1041400"/>
                <a:gd name="connsiteX1" fmla="*/ 0 w 1174750"/>
                <a:gd name="connsiteY1" fmla="*/ 650875 h 1041400"/>
                <a:gd name="connsiteX2" fmla="*/ 177800 w 1174750"/>
                <a:gd name="connsiteY2" fmla="*/ 190500 h 1041400"/>
                <a:gd name="connsiteX3" fmla="*/ 406400 w 1174750"/>
                <a:gd name="connsiteY3" fmla="*/ 285750 h 1041400"/>
                <a:gd name="connsiteX4" fmla="*/ 517525 w 1174750"/>
                <a:gd name="connsiteY4" fmla="*/ 0 h 1041400"/>
                <a:gd name="connsiteX5" fmla="*/ 1174750 w 1174750"/>
                <a:gd name="connsiteY5" fmla="*/ 111125 h 1041400"/>
                <a:gd name="connsiteX6" fmla="*/ 1016000 w 1174750"/>
                <a:gd name="connsiteY6" fmla="*/ 523875 h 1041400"/>
                <a:gd name="connsiteX7" fmla="*/ 676275 w 1174750"/>
                <a:gd name="connsiteY7" fmla="*/ 390525 h 1041400"/>
                <a:gd name="connsiteX8" fmla="*/ 549275 w 1174750"/>
                <a:gd name="connsiteY8" fmla="*/ 708025 h 1041400"/>
                <a:gd name="connsiteX9" fmla="*/ 422275 w 1174750"/>
                <a:gd name="connsiteY9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4750" h="1041400">
                  <a:moveTo>
                    <a:pt x="422275" y="1041400"/>
                  </a:moveTo>
                  <a:lnTo>
                    <a:pt x="0" y="650875"/>
                  </a:lnTo>
                  <a:lnTo>
                    <a:pt x="177800" y="190500"/>
                  </a:lnTo>
                  <a:lnTo>
                    <a:pt x="406400" y="285750"/>
                  </a:lnTo>
                  <a:lnTo>
                    <a:pt x="517525" y="0"/>
                  </a:lnTo>
                  <a:lnTo>
                    <a:pt x="1174750" y="111125"/>
                  </a:lnTo>
                  <a:lnTo>
                    <a:pt x="1016000" y="523875"/>
                  </a:lnTo>
                  <a:lnTo>
                    <a:pt x="676275" y="390525"/>
                  </a:lnTo>
                  <a:lnTo>
                    <a:pt x="549275" y="708025"/>
                  </a:lnTo>
                  <a:lnTo>
                    <a:pt x="422275" y="1041400"/>
                  </a:lnTo>
                  <a:close/>
                </a:path>
              </a:pathLst>
            </a:custGeom>
            <a:solidFill>
              <a:srgbClr val="3792AA">
                <a:alpha val="80000"/>
              </a:srgbClr>
            </a:soli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59632" y="1990495"/>
              <a:ext cx="1755122" cy="498825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Eye/Camera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126" name="Group 254"/>
            <p:cNvGrpSpPr/>
            <p:nvPr/>
          </p:nvGrpSpPr>
          <p:grpSpPr>
            <a:xfrm rot="1279556">
              <a:off x="1812199" y="2227950"/>
              <a:ext cx="317341" cy="356764"/>
              <a:chOff x="990500" y="3212804"/>
              <a:chExt cx="1145624" cy="1287952"/>
            </a:xfrm>
          </p:grpSpPr>
          <p:grpSp>
            <p:nvGrpSpPr>
              <p:cNvPr id="127" name="Group 19"/>
              <p:cNvGrpSpPr/>
              <p:nvPr/>
            </p:nvGrpSpPr>
            <p:grpSpPr>
              <a:xfrm rot="2693286">
                <a:off x="990500" y="3212804"/>
                <a:ext cx="1145624" cy="1287952"/>
                <a:chOff x="1475656" y="3586913"/>
                <a:chExt cx="1145624" cy="1170865"/>
              </a:xfrm>
            </p:grpSpPr>
            <p:sp>
              <p:nvSpPr>
                <p:cNvPr id="129" name="Arc 128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19050" cap="rnd" cmpd="sng" algn="ctr">
                  <a:solidFill>
                    <a:srgbClr val="F0AD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Arial"/>
                    <a:ea typeface="+mn-ea"/>
                  </a:endParaRPr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28" name="Oval 127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2089357" y="1602179"/>
              <a:ext cx="5230040" cy="4660981"/>
              <a:chOff x="2089357" y="2375265"/>
              <a:chExt cx="5230040" cy="4660981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rot="6679556">
                <a:off x="2612644" y="3553718"/>
                <a:ext cx="679971" cy="839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rot="1279556" flipV="1">
                <a:off x="3239026" y="237526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rot="1279556">
                <a:off x="2388310" y="455432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>
              <a:xfrm rot="6679556">
                <a:off x="4748989" y="5035738"/>
                <a:ext cx="3999338" cy="1677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>
              <a:xfrm rot="1279556" flipV="1">
                <a:off x="3027564" y="3337500"/>
                <a:ext cx="4079805" cy="81998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 rot="1279556" flipV="1">
                <a:off x="2801930" y="4380474"/>
                <a:ext cx="4517467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rot="1279556">
                <a:off x="2605125" y="4414052"/>
                <a:ext cx="4074776" cy="83004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rot="1279556">
                <a:off x="2089357" y="3392972"/>
                <a:ext cx="831752" cy="33886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>
              <a:xfrm rot="1279556" flipV="1">
                <a:off x="2209322" y="3068869"/>
                <a:ext cx="859739" cy="35026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 rot="1279556">
                <a:off x="2157567" y="3407644"/>
                <a:ext cx="822501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rot="1279556">
                <a:off x="5612709" y="3091737"/>
                <a:ext cx="0" cy="300245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 rot="1279556">
                <a:off x="3112394" y="3205491"/>
                <a:ext cx="0" cy="81044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 rot="6679556">
                <a:off x="2818615" y="3687787"/>
                <a:ext cx="980968" cy="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 rot="17479556" flipH="1">
                <a:off x="2942620" y="3777557"/>
                <a:ext cx="1181335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>
              <a:xfrm rot="17479556" flipH="1">
                <a:off x="3094759" y="3885977"/>
                <a:ext cx="1427849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 rot="1279556">
                <a:off x="4145107" y="3160316"/>
                <a:ext cx="0" cy="1715178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 rot="6679556">
                <a:off x="3516831" y="4178213"/>
                <a:ext cx="206924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rot="17479556" flipH="1">
                <a:off x="3786388" y="4362868"/>
                <a:ext cx="248762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rot="1279556">
                <a:off x="6316287" y="3061589"/>
                <a:ext cx="0" cy="3608252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</p:grpSp>
        <p:cxnSp>
          <p:nvCxnSpPr>
            <p:cNvPr id="153" name="Straight Connector 152"/>
            <p:cNvCxnSpPr>
              <a:endCxn id="157" idx="0"/>
            </p:cNvCxnSpPr>
            <p:nvPr/>
          </p:nvCxnSpPr>
          <p:spPr>
            <a:xfrm flipH="1">
              <a:off x="4267200" y="1065562"/>
              <a:ext cx="482880" cy="529902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cxnSp>
          <p:nvCxnSpPr>
            <p:cNvPr id="154" name="Straight Connector 153"/>
            <p:cNvCxnSpPr>
              <a:endCxn id="157" idx="3"/>
            </p:cNvCxnSpPr>
            <p:nvPr/>
          </p:nvCxnSpPr>
          <p:spPr>
            <a:xfrm flipH="1">
              <a:off x="4559300" y="1065562"/>
              <a:ext cx="190780" cy="533077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sp>
          <p:nvSpPr>
            <p:cNvPr id="157" name="Freeform 156"/>
            <p:cNvSpPr/>
            <p:nvPr/>
          </p:nvSpPr>
          <p:spPr>
            <a:xfrm>
              <a:off x="4006850" y="1595464"/>
              <a:ext cx="552450" cy="549275"/>
            </a:xfrm>
            <a:custGeom>
              <a:avLst/>
              <a:gdLst>
                <a:gd name="connsiteX0" fmla="*/ 260350 w 552450"/>
                <a:gd name="connsiteY0" fmla="*/ 0 h 549275"/>
                <a:gd name="connsiteX1" fmla="*/ 0 w 552450"/>
                <a:gd name="connsiteY1" fmla="*/ 301625 h 549275"/>
                <a:gd name="connsiteX2" fmla="*/ 355600 w 552450"/>
                <a:gd name="connsiteY2" fmla="*/ 549275 h 549275"/>
                <a:gd name="connsiteX3" fmla="*/ 552450 w 552450"/>
                <a:gd name="connsiteY3" fmla="*/ 3175 h 549275"/>
                <a:gd name="connsiteX4" fmla="*/ 260350 w 552450"/>
                <a:gd name="connsiteY4" fmla="*/ 0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549275">
                  <a:moveTo>
                    <a:pt x="260350" y="0"/>
                  </a:moveTo>
                  <a:lnTo>
                    <a:pt x="0" y="301625"/>
                  </a:lnTo>
                  <a:lnTo>
                    <a:pt x="355600" y="549275"/>
                  </a:lnTo>
                  <a:lnTo>
                    <a:pt x="552450" y="3175"/>
                  </a:lnTo>
                  <a:lnTo>
                    <a:pt x="260350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Text" lastClr="000000">
                    <a:tint val="50000"/>
                    <a:satMod val="300000"/>
                    <a:alpha val="60000"/>
                  </a:sysClr>
                </a:gs>
                <a:gs pos="35000">
                  <a:sysClr val="windowText" lastClr="000000">
                    <a:tint val="37000"/>
                    <a:satMod val="300000"/>
                    <a:alpha val="60000"/>
                  </a:sysClr>
                </a:gs>
                <a:gs pos="100000">
                  <a:sysClr val="windowText" lastClr="000000">
                    <a:tint val="15000"/>
                    <a:satMod val="350000"/>
                    <a:alpha val="60000"/>
                  </a:sysClr>
                </a:gs>
              </a:gsLst>
              <a:lin ang="16200000" scaled="1"/>
            </a:gradFill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cxnSp>
          <p:nvCxnSpPr>
            <p:cNvPr id="159" name="Straight Connector 158"/>
            <p:cNvCxnSpPr>
              <a:endCxn id="123" idx="0"/>
            </p:cNvCxnSpPr>
            <p:nvPr/>
          </p:nvCxnSpPr>
          <p:spPr>
            <a:xfrm flipH="1">
              <a:off x="4613275" y="1065562"/>
              <a:ext cx="136805" cy="533871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0" name="Straight Connector 159"/>
            <p:cNvCxnSpPr>
              <a:endCxn id="123" idx="1"/>
            </p:cNvCxnSpPr>
            <p:nvPr/>
          </p:nvCxnSpPr>
          <p:spPr>
            <a:xfrm flipH="1">
              <a:off x="4337367" y="1065562"/>
              <a:ext cx="412713" cy="531172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161" name="Sun 160"/>
            <p:cNvSpPr/>
            <p:nvPr/>
          </p:nvSpPr>
          <p:spPr>
            <a:xfrm>
              <a:off x="4496546" y="824885"/>
              <a:ext cx="507068" cy="481355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AU" sz="1350" kern="0">
                <a:solidFill>
                  <a:prstClr val="white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212104" y="533400"/>
              <a:ext cx="1064324" cy="1064324"/>
            </a:xfrm>
            <a:prstGeom prst="rect">
              <a:avLst/>
            </a:prstGeom>
            <a:noFill/>
            <a:ln w="28575" cap="rnd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5128764" y="1850630"/>
              <a:ext cx="444976" cy="444976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3961344" y="1850630"/>
              <a:ext cx="399463" cy="399465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4800" y="628650"/>
            <a:ext cx="3771900" cy="1756431"/>
            <a:chOff x="3962400" y="838200"/>
            <a:chExt cx="5029200" cy="2341908"/>
          </a:xfrm>
        </p:grpSpPr>
        <p:sp>
          <p:nvSpPr>
            <p:cNvPr id="10" name="Rectangle 9"/>
            <p:cNvSpPr/>
            <p:nvPr/>
          </p:nvSpPr>
          <p:spPr>
            <a:xfrm>
              <a:off x="3962400" y="838200"/>
              <a:ext cx="5029200" cy="23419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AU" sz="1500" dirty="0"/>
                <a:t>Frame 0</a:t>
              </a:r>
              <a:endParaRPr lang="en-GB" sz="15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30465" y="2670716"/>
              <a:ext cx="3018275" cy="377284"/>
              <a:chOff x="5830465" y="2820157"/>
              <a:chExt cx="3018275" cy="377284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5830465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6962318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7339603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7716887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207749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585034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8094171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8471456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830465" y="1205443"/>
              <a:ext cx="3018275" cy="377284"/>
              <a:chOff x="5830465" y="1701958"/>
              <a:chExt cx="3018275" cy="377284"/>
            </a:xfrm>
          </p:grpSpPr>
          <p:sp>
            <p:nvSpPr>
              <p:cNvPr id="166" name="Rectangle 165"/>
              <p:cNvSpPr/>
              <p:nvPr/>
            </p:nvSpPr>
            <p:spPr bwMode="auto">
              <a:xfrm>
                <a:off x="5830465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6207749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1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6585034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962318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7339603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7716887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8094171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8471456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830465" y="1981200"/>
              <a:ext cx="3018275" cy="377284"/>
              <a:chOff x="6019107" y="2400366"/>
              <a:chExt cx="3018275" cy="377284"/>
            </a:xfrm>
          </p:grpSpPr>
          <p:sp>
            <p:nvSpPr>
              <p:cNvPr id="185" name="Rectangle 184"/>
              <p:cNvSpPr/>
              <p:nvPr/>
            </p:nvSpPr>
            <p:spPr bwMode="auto">
              <a:xfrm>
                <a:off x="6019107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7150960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7528245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7905529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6396391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6773676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8282813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0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8660098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14800" y="1220271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Projection Map:</a:t>
              </a:r>
              <a:endParaRPr lang="en-GB" sz="135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962400" y="1981200"/>
              <a:ext cx="19902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Batch Projection:</a:t>
              </a:r>
              <a:endParaRPr lang="en-GB" sz="1350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425980" y="2677237"/>
              <a:ext cx="15029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Intersection:</a:t>
              </a:r>
              <a:endParaRPr lang="en-GB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2800" y="1581091"/>
              <a:ext cx="417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&amp;</a:t>
              </a:r>
              <a:endParaRPr lang="en-GB" sz="1500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62800" y="2325732"/>
              <a:ext cx="395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=</a:t>
              </a:r>
              <a:endParaRPr lang="en-GB" sz="1500" dirty="0"/>
            </a:p>
          </p:txBody>
        </p:sp>
      </p:grpSp>
      <p:sp>
        <p:nvSpPr>
          <p:cNvPr id="2" name="Right Arrow 1"/>
          <p:cNvSpPr/>
          <p:nvPr/>
        </p:nvSpPr>
        <p:spPr>
          <a:xfrm>
            <a:off x="4760590" y="1962973"/>
            <a:ext cx="3126110" cy="106747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700" dirty="0">
                <a:solidFill>
                  <a:sysClr val="windowText" lastClr="000000"/>
                </a:solidFill>
              </a:rPr>
              <a:t>Draw!</a:t>
            </a:r>
            <a:endParaRPr lang="en-GB" sz="27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80003" y="930461"/>
            <a:ext cx="3575324" cy="3380618"/>
            <a:chOff x="1259632" y="533400"/>
            <a:chExt cx="6059765" cy="5729760"/>
          </a:xfrm>
        </p:grpSpPr>
        <p:pic>
          <p:nvPicPr>
            <p:cNvPr id="122" name="Picture 2" descr="C:\src\graphics_svn\ola_projects\phd\presentation\images\house_tran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764" y="3004471"/>
              <a:ext cx="1191504" cy="13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Freeform 122"/>
            <p:cNvSpPr/>
            <p:nvPr/>
          </p:nvSpPr>
          <p:spPr>
            <a:xfrm>
              <a:off x="3314700" y="1596734"/>
              <a:ext cx="1298575" cy="1402080"/>
            </a:xfrm>
            <a:custGeom>
              <a:avLst/>
              <a:gdLst>
                <a:gd name="connsiteX0" fmla="*/ 1441450 w 1441450"/>
                <a:gd name="connsiteY0" fmla="*/ 0 h 1924050"/>
                <a:gd name="connsiteX1" fmla="*/ 0 w 1441450"/>
                <a:gd name="connsiteY1" fmla="*/ 1841500 h 1924050"/>
                <a:gd name="connsiteX2" fmla="*/ 215900 w 1441450"/>
                <a:gd name="connsiteY2" fmla="*/ 1924050 h 1924050"/>
                <a:gd name="connsiteX3" fmla="*/ 317500 w 1441450"/>
                <a:gd name="connsiteY3" fmla="*/ 1657350 h 1924050"/>
                <a:gd name="connsiteX4" fmla="*/ 977900 w 1441450"/>
                <a:gd name="connsiteY4" fmla="*/ 1765300 h 1924050"/>
                <a:gd name="connsiteX5" fmla="*/ 1441450 w 1441450"/>
                <a:gd name="connsiteY5" fmla="*/ 0 h 1924050"/>
                <a:gd name="connsiteX0" fmla="*/ 1289050 w 1289050"/>
                <a:gd name="connsiteY0" fmla="*/ 0 h 1390650"/>
                <a:gd name="connsiteX1" fmla="*/ 0 w 1289050"/>
                <a:gd name="connsiteY1" fmla="*/ 1308100 h 1390650"/>
                <a:gd name="connsiteX2" fmla="*/ 215900 w 1289050"/>
                <a:gd name="connsiteY2" fmla="*/ 1390650 h 1390650"/>
                <a:gd name="connsiteX3" fmla="*/ 317500 w 1289050"/>
                <a:gd name="connsiteY3" fmla="*/ 1123950 h 1390650"/>
                <a:gd name="connsiteX4" fmla="*/ 977900 w 1289050"/>
                <a:gd name="connsiteY4" fmla="*/ 1231900 h 1390650"/>
                <a:gd name="connsiteX5" fmla="*/ 1289050 w 1289050"/>
                <a:gd name="connsiteY5" fmla="*/ 0 h 1390650"/>
                <a:gd name="connsiteX0" fmla="*/ 1289050 w 1289050"/>
                <a:gd name="connsiteY0" fmla="*/ 55247 h 1445897"/>
                <a:gd name="connsiteX1" fmla="*/ 906780 w 1289050"/>
                <a:gd name="connsiteY1" fmla="*/ 43817 h 1445897"/>
                <a:gd name="connsiteX2" fmla="*/ 0 w 1289050"/>
                <a:gd name="connsiteY2" fmla="*/ 1363347 h 1445897"/>
                <a:gd name="connsiteX3" fmla="*/ 215900 w 1289050"/>
                <a:gd name="connsiteY3" fmla="*/ 1445897 h 1445897"/>
                <a:gd name="connsiteX4" fmla="*/ 317500 w 1289050"/>
                <a:gd name="connsiteY4" fmla="*/ 1179197 h 1445897"/>
                <a:gd name="connsiteX5" fmla="*/ 977900 w 1289050"/>
                <a:gd name="connsiteY5" fmla="*/ 1287147 h 1445897"/>
                <a:gd name="connsiteX6" fmla="*/ 1289050 w 1289050"/>
                <a:gd name="connsiteY6" fmla="*/ 55247 h 1445897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5164 h 1402164"/>
                <a:gd name="connsiteX1" fmla="*/ 906780 w 1289050"/>
                <a:gd name="connsiteY1" fmla="*/ 84 h 1402164"/>
                <a:gd name="connsiteX2" fmla="*/ 0 w 1289050"/>
                <a:gd name="connsiteY2" fmla="*/ 1319614 h 1402164"/>
                <a:gd name="connsiteX3" fmla="*/ 215900 w 1289050"/>
                <a:gd name="connsiteY3" fmla="*/ 1402164 h 1402164"/>
                <a:gd name="connsiteX4" fmla="*/ 317500 w 1289050"/>
                <a:gd name="connsiteY4" fmla="*/ 1135464 h 1402164"/>
                <a:gd name="connsiteX5" fmla="*/ 977900 w 1289050"/>
                <a:gd name="connsiteY5" fmla="*/ 1243414 h 1402164"/>
                <a:gd name="connsiteX6" fmla="*/ 1289050 w 1289050"/>
                <a:gd name="connsiteY6" fmla="*/ 5164 h 1402164"/>
                <a:gd name="connsiteX0" fmla="*/ 1289050 w 1289050"/>
                <a:gd name="connsiteY0" fmla="*/ 508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464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98575 w 1298575"/>
                <a:gd name="connsiteY0" fmla="*/ 9843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9843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575" h="1402080">
                  <a:moveTo>
                    <a:pt x="1298575" y="2699"/>
                  </a:moveTo>
                  <a:lnTo>
                    <a:pt x="1022667" y="0"/>
                  </a:lnTo>
                  <a:cubicBezTo>
                    <a:pt x="686541" y="423174"/>
                    <a:pt x="340889" y="879687"/>
                    <a:pt x="0" y="1319530"/>
                  </a:cubicBezTo>
                  <a:lnTo>
                    <a:pt x="215900" y="1402080"/>
                  </a:lnTo>
                  <a:lnTo>
                    <a:pt x="317500" y="1135380"/>
                  </a:lnTo>
                  <a:lnTo>
                    <a:pt x="977900" y="1243330"/>
                  </a:lnTo>
                  <a:cubicBezTo>
                    <a:pt x="1084792" y="829786"/>
                    <a:pt x="1172633" y="509111"/>
                    <a:pt x="1298575" y="2699"/>
                  </a:cubicBezTo>
                  <a:close/>
                </a:path>
              </a:pathLst>
            </a:custGeom>
            <a:gradFill rotWithShape="1">
              <a:gsLst>
                <a:gs pos="0">
                  <a:srgbClr val="F0AD00">
                    <a:tint val="50000"/>
                    <a:satMod val="300000"/>
                  </a:srgbClr>
                </a:gs>
                <a:gs pos="35000">
                  <a:srgbClr val="F0AD00">
                    <a:tint val="37000"/>
                    <a:satMod val="300000"/>
                  </a:srgbClr>
                </a:gs>
                <a:gs pos="100000">
                  <a:srgbClr val="F0AD00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3127375" y="2725764"/>
              <a:ext cx="1174750" cy="1041400"/>
            </a:xfrm>
            <a:custGeom>
              <a:avLst/>
              <a:gdLst>
                <a:gd name="connsiteX0" fmla="*/ 422275 w 1174750"/>
                <a:gd name="connsiteY0" fmla="*/ 1041400 h 1041400"/>
                <a:gd name="connsiteX1" fmla="*/ 0 w 1174750"/>
                <a:gd name="connsiteY1" fmla="*/ 650875 h 1041400"/>
                <a:gd name="connsiteX2" fmla="*/ 177800 w 1174750"/>
                <a:gd name="connsiteY2" fmla="*/ 190500 h 1041400"/>
                <a:gd name="connsiteX3" fmla="*/ 406400 w 1174750"/>
                <a:gd name="connsiteY3" fmla="*/ 285750 h 1041400"/>
                <a:gd name="connsiteX4" fmla="*/ 517525 w 1174750"/>
                <a:gd name="connsiteY4" fmla="*/ 0 h 1041400"/>
                <a:gd name="connsiteX5" fmla="*/ 1174750 w 1174750"/>
                <a:gd name="connsiteY5" fmla="*/ 111125 h 1041400"/>
                <a:gd name="connsiteX6" fmla="*/ 1016000 w 1174750"/>
                <a:gd name="connsiteY6" fmla="*/ 523875 h 1041400"/>
                <a:gd name="connsiteX7" fmla="*/ 676275 w 1174750"/>
                <a:gd name="connsiteY7" fmla="*/ 390525 h 1041400"/>
                <a:gd name="connsiteX8" fmla="*/ 549275 w 1174750"/>
                <a:gd name="connsiteY8" fmla="*/ 708025 h 1041400"/>
                <a:gd name="connsiteX9" fmla="*/ 422275 w 1174750"/>
                <a:gd name="connsiteY9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4750" h="1041400">
                  <a:moveTo>
                    <a:pt x="422275" y="1041400"/>
                  </a:moveTo>
                  <a:lnTo>
                    <a:pt x="0" y="650875"/>
                  </a:lnTo>
                  <a:lnTo>
                    <a:pt x="177800" y="190500"/>
                  </a:lnTo>
                  <a:lnTo>
                    <a:pt x="406400" y="285750"/>
                  </a:lnTo>
                  <a:lnTo>
                    <a:pt x="517525" y="0"/>
                  </a:lnTo>
                  <a:lnTo>
                    <a:pt x="1174750" y="111125"/>
                  </a:lnTo>
                  <a:lnTo>
                    <a:pt x="1016000" y="523875"/>
                  </a:lnTo>
                  <a:lnTo>
                    <a:pt x="676275" y="390525"/>
                  </a:lnTo>
                  <a:lnTo>
                    <a:pt x="549275" y="708025"/>
                  </a:lnTo>
                  <a:lnTo>
                    <a:pt x="422275" y="1041400"/>
                  </a:lnTo>
                  <a:close/>
                </a:path>
              </a:pathLst>
            </a:custGeom>
            <a:solidFill>
              <a:srgbClr val="3792AA">
                <a:alpha val="80000"/>
              </a:srgbClr>
            </a:soli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59632" y="1990495"/>
              <a:ext cx="1755122" cy="498825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Eye/Camera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126" name="Group 254"/>
            <p:cNvGrpSpPr/>
            <p:nvPr/>
          </p:nvGrpSpPr>
          <p:grpSpPr>
            <a:xfrm rot="1279556">
              <a:off x="1812199" y="2227950"/>
              <a:ext cx="317341" cy="356764"/>
              <a:chOff x="990500" y="3212804"/>
              <a:chExt cx="1145624" cy="1287952"/>
            </a:xfrm>
          </p:grpSpPr>
          <p:grpSp>
            <p:nvGrpSpPr>
              <p:cNvPr id="127" name="Group 19"/>
              <p:cNvGrpSpPr/>
              <p:nvPr/>
            </p:nvGrpSpPr>
            <p:grpSpPr>
              <a:xfrm rot="2693286">
                <a:off x="990500" y="3212804"/>
                <a:ext cx="1145624" cy="1287952"/>
                <a:chOff x="1475656" y="3586913"/>
                <a:chExt cx="1145624" cy="1170865"/>
              </a:xfrm>
            </p:grpSpPr>
            <p:sp>
              <p:nvSpPr>
                <p:cNvPr id="129" name="Arc 128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19050" cap="rnd" cmpd="sng" algn="ctr">
                  <a:solidFill>
                    <a:srgbClr val="F0AD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Arial"/>
                    <a:ea typeface="+mn-ea"/>
                  </a:endParaRPr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28" name="Oval 127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2089357" y="1602179"/>
              <a:ext cx="5230040" cy="4660981"/>
              <a:chOff x="2089357" y="2375265"/>
              <a:chExt cx="5230040" cy="4660981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rot="6679556">
                <a:off x="2612644" y="3553718"/>
                <a:ext cx="679971" cy="839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rot="1279556" flipV="1">
                <a:off x="3239026" y="237526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rot="1279556">
                <a:off x="2388310" y="455432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>
              <a:xfrm rot="6679556">
                <a:off x="4748989" y="5035738"/>
                <a:ext cx="3999338" cy="1677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>
              <a:xfrm rot="1279556" flipV="1">
                <a:off x="3027564" y="3337500"/>
                <a:ext cx="4079805" cy="81998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 rot="1279556" flipV="1">
                <a:off x="2801930" y="4380474"/>
                <a:ext cx="4517467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rot="1279556">
                <a:off x="2605125" y="4414052"/>
                <a:ext cx="4074776" cy="83004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rot="1279556">
                <a:off x="2089357" y="3392972"/>
                <a:ext cx="831752" cy="33886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>
              <a:xfrm rot="1279556" flipV="1">
                <a:off x="2209322" y="3068869"/>
                <a:ext cx="859739" cy="35026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 rot="1279556">
                <a:off x="2157567" y="3407644"/>
                <a:ext cx="822501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rot="1279556">
                <a:off x="5612709" y="3091737"/>
                <a:ext cx="0" cy="300245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 rot="1279556">
                <a:off x="3112394" y="3205491"/>
                <a:ext cx="0" cy="81044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 rot="6679556">
                <a:off x="2818615" y="3687787"/>
                <a:ext cx="980968" cy="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 rot="17479556" flipH="1">
                <a:off x="2942620" y="3777557"/>
                <a:ext cx="1181335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>
              <a:xfrm rot="17479556" flipH="1">
                <a:off x="3094759" y="3885977"/>
                <a:ext cx="1427849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 rot="1279556">
                <a:off x="4145107" y="3160316"/>
                <a:ext cx="0" cy="1715178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 rot="6679556">
                <a:off x="3516831" y="4178213"/>
                <a:ext cx="206924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rot="17479556" flipH="1">
                <a:off x="3786388" y="4362868"/>
                <a:ext cx="248762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rot="1279556">
                <a:off x="6316287" y="3061589"/>
                <a:ext cx="0" cy="3608252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</p:grpSp>
        <p:cxnSp>
          <p:nvCxnSpPr>
            <p:cNvPr id="153" name="Straight Connector 152"/>
            <p:cNvCxnSpPr>
              <a:endCxn id="157" idx="0"/>
            </p:cNvCxnSpPr>
            <p:nvPr/>
          </p:nvCxnSpPr>
          <p:spPr>
            <a:xfrm flipH="1">
              <a:off x="4267200" y="1065562"/>
              <a:ext cx="482880" cy="529902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cxnSp>
          <p:nvCxnSpPr>
            <p:cNvPr id="154" name="Straight Connector 153"/>
            <p:cNvCxnSpPr>
              <a:endCxn id="157" idx="3"/>
            </p:cNvCxnSpPr>
            <p:nvPr/>
          </p:nvCxnSpPr>
          <p:spPr>
            <a:xfrm flipH="1">
              <a:off x="4559300" y="1065562"/>
              <a:ext cx="190780" cy="533077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sp>
          <p:nvSpPr>
            <p:cNvPr id="157" name="Freeform 156"/>
            <p:cNvSpPr/>
            <p:nvPr/>
          </p:nvSpPr>
          <p:spPr>
            <a:xfrm>
              <a:off x="4006850" y="1595464"/>
              <a:ext cx="552450" cy="549275"/>
            </a:xfrm>
            <a:custGeom>
              <a:avLst/>
              <a:gdLst>
                <a:gd name="connsiteX0" fmla="*/ 260350 w 552450"/>
                <a:gd name="connsiteY0" fmla="*/ 0 h 549275"/>
                <a:gd name="connsiteX1" fmla="*/ 0 w 552450"/>
                <a:gd name="connsiteY1" fmla="*/ 301625 h 549275"/>
                <a:gd name="connsiteX2" fmla="*/ 355600 w 552450"/>
                <a:gd name="connsiteY2" fmla="*/ 549275 h 549275"/>
                <a:gd name="connsiteX3" fmla="*/ 552450 w 552450"/>
                <a:gd name="connsiteY3" fmla="*/ 3175 h 549275"/>
                <a:gd name="connsiteX4" fmla="*/ 260350 w 552450"/>
                <a:gd name="connsiteY4" fmla="*/ 0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549275">
                  <a:moveTo>
                    <a:pt x="260350" y="0"/>
                  </a:moveTo>
                  <a:lnTo>
                    <a:pt x="0" y="301625"/>
                  </a:lnTo>
                  <a:lnTo>
                    <a:pt x="355600" y="549275"/>
                  </a:lnTo>
                  <a:lnTo>
                    <a:pt x="552450" y="3175"/>
                  </a:lnTo>
                  <a:lnTo>
                    <a:pt x="260350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Text" lastClr="000000">
                    <a:tint val="50000"/>
                    <a:satMod val="300000"/>
                    <a:alpha val="60000"/>
                  </a:sysClr>
                </a:gs>
                <a:gs pos="35000">
                  <a:sysClr val="windowText" lastClr="000000">
                    <a:tint val="37000"/>
                    <a:satMod val="300000"/>
                    <a:alpha val="60000"/>
                  </a:sysClr>
                </a:gs>
                <a:gs pos="100000">
                  <a:sysClr val="windowText" lastClr="000000">
                    <a:tint val="15000"/>
                    <a:satMod val="350000"/>
                    <a:alpha val="60000"/>
                  </a:sysClr>
                </a:gs>
              </a:gsLst>
              <a:lin ang="16200000" scaled="1"/>
            </a:gradFill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cxnSp>
          <p:nvCxnSpPr>
            <p:cNvPr id="159" name="Straight Connector 158"/>
            <p:cNvCxnSpPr>
              <a:endCxn id="123" idx="0"/>
            </p:cNvCxnSpPr>
            <p:nvPr/>
          </p:nvCxnSpPr>
          <p:spPr>
            <a:xfrm flipH="1">
              <a:off x="4613275" y="1065562"/>
              <a:ext cx="136805" cy="533871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0" name="Straight Connector 159"/>
            <p:cNvCxnSpPr>
              <a:endCxn id="123" idx="1"/>
            </p:cNvCxnSpPr>
            <p:nvPr/>
          </p:nvCxnSpPr>
          <p:spPr>
            <a:xfrm flipH="1">
              <a:off x="4337367" y="1065562"/>
              <a:ext cx="412713" cy="531172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161" name="Sun 160"/>
            <p:cNvSpPr/>
            <p:nvPr/>
          </p:nvSpPr>
          <p:spPr>
            <a:xfrm>
              <a:off x="4496546" y="824885"/>
              <a:ext cx="507068" cy="481355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AU" sz="1350" kern="0">
                <a:solidFill>
                  <a:prstClr val="white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212104" y="533400"/>
              <a:ext cx="1064324" cy="1064324"/>
            </a:xfrm>
            <a:prstGeom prst="rect">
              <a:avLst/>
            </a:prstGeom>
            <a:noFill/>
            <a:ln w="28575" cap="rnd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5128764" y="1850630"/>
              <a:ext cx="444976" cy="444976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3961344" y="1850630"/>
              <a:ext cx="399463" cy="399465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4800" y="628650"/>
            <a:ext cx="3771900" cy="1756431"/>
            <a:chOff x="3962400" y="838200"/>
            <a:chExt cx="5029200" cy="2341908"/>
          </a:xfrm>
        </p:grpSpPr>
        <p:sp>
          <p:nvSpPr>
            <p:cNvPr id="10" name="Rectangle 9"/>
            <p:cNvSpPr/>
            <p:nvPr/>
          </p:nvSpPr>
          <p:spPr>
            <a:xfrm>
              <a:off x="3962400" y="838200"/>
              <a:ext cx="5029200" cy="23419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AU" sz="1500" dirty="0"/>
                <a:t>Frame 0</a:t>
              </a:r>
              <a:endParaRPr lang="en-GB" sz="15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30465" y="2670716"/>
              <a:ext cx="3018275" cy="377284"/>
              <a:chOff x="5830465" y="2820157"/>
              <a:chExt cx="3018275" cy="377284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5830465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6962318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7339603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7716887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207749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585034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8094171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8471456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830465" y="1205443"/>
              <a:ext cx="3018275" cy="377284"/>
              <a:chOff x="5830465" y="1701958"/>
              <a:chExt cx="3018275" cy="377284"/>
            </a:xfrm>
          </p:grpSpPr>
          <p:sp>
            <p:nvSpPr>
              <p:cNvPr id="166" name="Rectangle 165"/>
              <p:cNvSpPr/>
              <p:nvPr/>
            </p:nvSpPr>
            <p:spPr bwMode="auto">
              <a:xfrm>
                <a:off x="5830465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6207749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1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6585034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962318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7339603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7716887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8094171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8471456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830465" y="1981200"/>
              <a:ext cx="3018275" cy="377284"/>
              <a:chOff x="6019107" y="2400366"/>
              <a:chExt cx="3018275" cy="377284"/>
            </a:xfrm>
          </p:grpSpPr>
          <p:sp>
            <p:nvSpPr>
              <p:cNvPr id="185" name="Rectangle 184"/>
              <p:cNvSpPr/>
              <p:nvPr/>
            </p:nvSpPr>
            <p:spPr bwMode="auto">
              <a:xfrm>
                <a:off x="6019107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7150960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7528245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7905529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6396391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6773676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8282813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0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8660098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14800" y="1220271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Projection Map:</a:t>
              </a:r>
              <a:endParaRPr lang="en-GB" sz="135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962400" y="1981200"/>
              <a:ext cx="19902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Batch Projection:</a:t>
              </a:r>
              <a:endParaRPr lang="en-GB" sz="1350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425980" y="2677237"/>
              <a:ext cx="15029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Intersection:</a:t>
              </a:r>
              <a:endParaRPr lang="en-GB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2800" y="1581091"/>
              <a:ext cx="417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&amp;</a:t>
              </a:r>
              <a:endParaRPr lang="en-GB" sz="1500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62800" y="2325732"/>
              <a:ext cx="395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=</a:t>
              </a:r>
              <a:endParaRPr lang="en-GB" sz="15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4800" y="2473345"/>
            <a:ext cx="3771900" cy="1763446"/>
            <a:chOff x="3962400" y="3297793"/>
            <a:chExt cx="5029200" cy="2351261"/>
          </a:xfrm>
        </p:grpSpPr>
        <p:sp>
          <p:nvSpPr>
            <p:cNvPr id="262" name="Rectangle 261"/>
            <p:cNvSpPr/>
            <p:nvPr/>
          </p:nvSpPr>
          <p:spPr>
            <a:xfrm>
              <a:off x="3962400" y="3307146"/>
              <a:ext cx="5029200" cy="23419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n-GB" sz="1350" dirty="0"/>
            </a:p>
          </p:txBody>
        </p:sp>
        <p:grpSp>
          <p:nvGrpSpPr>
            <p:cNvPr id="263" name="Group 262"/>
            <p:cNvGrpSpPr/>
            <p:nvPr/>
          </p:nvGrpSpPr>
          <p:grpSpPr>
            <a:xfrm>
              <a:off x="5830465" y="5139662"/>
              <a:ext cx="3018275" cy="377284"/>
              <a:chOff x="5830465" y="2820157"/>
              <a:chExt cx="3018275" cy="377284"/>
            </a:xfrm>
          </p:grpSpPr>
          <p:sp>
            <p:nvSpPr>
              <p:cNvPr id="264" name="Rectangle 263"/>
              <p:cNvSpPr/>
              <p:nvPr/>
            </p:nvSpPr>
            <p:spPr bwMode="auto">
              <a:xfrm>
                <a:off x="5830465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 bwMode="auto">
              <a:xfrm>
                <a:off x="6962318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 bwMode="auto">
              <a:xfrm>
                <a:off x="7339603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 bwMode="auto">
              <a:xfrm>
                <a:off x="7716887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 bwMode="auto">
              <a:xfrm>
                <a:off x="6207749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 bwMode="auto">
              <a:xfrm>
                <a:off x="6585034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70" name="Rectangle 269"/>
              <p:cNvSpPr/>
              <p:nvPr/>
            </p:nvSpPr>
            <p:spPr bwMode="auto">
              <a:xfrm>
                <a:off x="8094171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 bwMode="auto">
              <a:xfrm>
                <a:off x="8471456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5830465" y="3674389"/>
              <a:ext cx="3018275" cy="377284"/>
              <a:chOff x="5830465" y="1701958"/>
              <a:chExt cx="3018275" cy="377284"/>
            </a:xfrm>
          </p:grpSpPr>
          <p:sp>
            <p:nvSpPr>
              <p:cNvPr id="273" name="Rectangle 272"/>
              <p:cNvSpPr/>
              <p:nvPr/>
            </p:nvSpPr>
            <p:spPr bwMode="auto">
              <a:xfrm>
                <a:off x="5830465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6207749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1</a:t>
                </a: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6585034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6962318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7339603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78" name="Rectangle 277"/>
              <p:cNvSpPr/>
              <p:nvPr/>
            </p:nvSpPr>
            <p:spPr bwMode="auto">
              <a:xfrm>
                <a:off x="7716887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79" name="Rectangle 278"/>
              <p:cNvSpPr/>
              <p:nvPr/>
            </p:nvSpPr>
            <p:spPr bwMode="auto">
              <a:xfrm>
                <a:off x="8094171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8471456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>
              <a:off x="5830465" y="4450146"/>
              <a:ext cx="3018275" cy="377284"/>
              <a:chOff x="6019107" y="2400366"/>
              <a:chExt cx="3018275" cy="377284"/>
            </a:xfrm>
          </p:grpSpPr>
          <p:sp>
            <p:nvSpPr>
              <p:cNvPr id="282" name="Rectangle 281"/>
              <p:cNvSpPr/>
              <p:nvPr/>
            </p:nvSpPr>
            <p:spPr bwMode="auto">
              <a:xfrm>
                <a:off x="6019107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3" name="Rectangle 282"/>
              <p:cNvSpPr/>
              <p:nvPr/>
            </p:nvSpPr>
            <p:spPr bwMode="auto">
              <a:xfrm>
                <a:off x="7150960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4" name="Rectangle 283"/>
              <p:cNvSpPr/>
              <p:nvPr/>
            </p:nvSpPr>
            <p:spPr bwMode="auto">
              <a:xfrm>
                <a:off x="7528245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5" name="Rectangle 284"/>
              <p:cNvSpPr/>
              <p:nvPr/>
            </p:nvSpPr>
            <p:spPr bwMode="auto">
              <a:xfrm>
                <a:off x="7905529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6" name="Rectangle 285"/>
              <p:cNvSpPr/>
              <p:nvPr/>
            </p:nvSpPr>
            <p:spPr bwMode="auto">
              <a:xfrm>
                <a:off x="6396391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87" name="Rectangle 286"/>
              <p:cNvSpPr/>
              <p:nvPr/>
            </p:nvSpPr>
            <p:spPr bwMode="auto">
              <a:xfrm>
                <a:off x="6773676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8282813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0</a:t>
                </a:r>
              </a:p>
            </p:txBody>
          </p:sp>
          <p:sp>
            <p:nvSpPr>
              <p:cNvPr id="289" name="Rectangle 288"/>
              <p:cNvSpPr/>
              <p:nvPr/>
            </p:nvSpPr>
            <p:spPr bwMode="auto">
              <a:xfrm>
                <a:off x="8660098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sp>
          <p:nvSpPr>
            <p:cNvPr id="290" name="TextBox 289"/>
            <p:cNvSpPr txBox="1"/>
            <p:nvPr/>
          </p:nvSpPr>
          <p:spPr>
            <a:xfrm>
              <a:off x="4114800" y="3689216"/>
              <a:ext cx="18364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 err="1"/>
                <a:t>Prev</a:t>
              </a:r>
              <a:r>
                <a:rPr lang="en-AU" sz="1350" dirty="0"/>
                <a:t> </a:t>
              </a:r>
              <a:r>
                <a:rPr lang="en-AU" sz="1350" dirty="0" err="1"/>
                <a:t>Proj</a:t>
              </a:r>
              <a:r>
                <a:rPr lang="en-AU" sz="1350" dirty="0"/>
                <a:t>. Map:</a:t>
              </a:r>
              <a:endParaRPr lang="en-GB" sz="1350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3962400" y="4450146"/>
              <a:ext cx="19902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Batch Projection:</a:t>
              </a:r>
              <a:endParaRPr lang="en-GB" sz="1350" dirty="0"/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425980" y="5146183"/>
              <a:ext cx="15029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Intersection:</a:t>
              </a:r>
              <a:endParaRPr lang="en-GB" sz="1350" dirty="0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7162800" y="4050036"/>
              <a:ext cx="417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&amp;</a:t>
              </a:r>
              <a:endParaRPr lang="en-GB" sz="1500" dirty="0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62800" y="4794678"/>
              <a:ext cx="395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=</a:t>
              </a:r>
              <a:endParaRPr lang="en-GB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1925" y="3297793"/>
              <a:ext cx="10915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AU" sz="1500" dirty="0">
                  <a:solidFill>
                    <a:prstClr val="black"/>
                  </a:solidFill>
                  <a:latin typeface="Calibri"/>
                  <a:ea typeface="+mn-ea"/>
                </a:rPr>
                <a:t>Frame 1</a:t>
              </a:r>
              <a:endParaRPr lang="en-GB" sz="15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4121944" y="628650"/>
            <a:ext cx="3771900" cy="1756431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3869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80003" y="930461"/>
            <a:ext cx="3575324" cy="3380618"/>
            <a:chOff x="1259632" y="533400"/>
            <a:chExt cx="6059765" cy="5729760"/>
          </a:xfrm>
        </p:grpSpPr>
        <p:pic>
          <p:nvPicPr>
            <p:cNvPr id="122" name="Picture 2" descr="C:\src\graphics_svn\ola_projects\phd\presentation\images\house_tran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764" y="3004471"/>
              <a:ext cx="1191504" cy="13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Freeform 122"/>
            <p:cNvSpPr/>
            <p:nvPr/>
          </p:nvSpPr>
          <p:spPr>
            <a:xfrm>
              <a:off x="3314700" y="1596734"/>
              <a:ext cx="1298575" cy="1402080"/>
            </a:xfrm>
            <a:custGeom>
              <a:avLst/>
              <a:gdLst>
                <a:gd name="connsiteX0" fmla="*/ 1441450 w 1441450"/>
                <a:gd name="connsiteY0" fmla="*/ 0 h 1924050"/>
                <a:gd name="connsiteX1" fmla="*/ 0 w 1441450"/>
                <a:gd name="connsiteY1" fmla="*/ 1841500 h 1924050"/>
                <a:gd name="connsiteX2" fmla="*/ 215900 w 1441450"/>
                <a:gd name="connsiteY2" fmla="*/ 1924050 h 1924050"/>
                <a:gd name="connsiteX3" fmla="*/ 317500 w 1441450"/>
                <a:gd name="connsiteY3" fmla="*/ 1657350 h 1924050"/>
                <a:gd name="connsiteX4" fmla="*/ 977900 w 1441450"/>
                <a:gd name="connsiteY4" fmla="*/ 1765300 h 1924050"/>
                <a:gd name="connsiteX5" fmla="*/ 1441450 w 1441450"/>
                <a:gd name="connsiteY5" fmla="*/ 0 h 1924050"/>
                <a:gd name="connsiteX0" fmla="*/ 1289050 w 1289050"/>
                <a:gd name="connsiteY0" fmla="*/ 0 h 1390650"/>
                <a:gd name="connsiteX1" fmla="*/ 0 w 1289050"/>
                <a:gd name="connsiteY1" fmla="*/ 1308100 h 1390650"/>
                <a:gd name="connsiteX2" fmla="*/ 215900 w 1289050"/>
                <a:gd name="connsiteY2" fmla="*/ 1390650 h 1390650"/>
                <a:gd name="connsiteX3" fmla="*/ 317500 w 1289050"/>
                <a:gd name="connsiteY3" fmla="*/ 1123950 h 1390650"/>
                <a:gd name="connsiteX4" fmla="*/ 977900 w 1289050"/>
                <a:gd name="connsiteY4" fmla="*/ 1231900 h 1390650"/>
                <a:gd name="connsiteX5" fmla="*/ 1289050 w 1289050"/>
                <a:gd name="connsiteY5" fmla="*/ 0 h 1390650"/>
                <a:gd name="connsiteX0" fmla="*/ 1289050 w 1289050"/>
                <a:gd name="connsiteY0" fmla="*/ 55247 h 1445897"/>
                <a:gd name="connsiteX1" fmla="*/ 906780 w 1289050"/>
                <a:gd name="connsiteY1" fmla="*/ 43817 h 1445897"/>
                <a:gd name="connsiteX2" fmla="*/ 0 w 1289050"/>
                <a:gd name="connsiteY2" fmla="*/ 1363347 h 1445897"/>
                <a:gd name="connsiteX3" fmla="*/ 215900 w 1289050"/>
                <a:gd name="connsiteY3" fmla="*/ 1445897 h 1445897"/>
                <a:gd name="connsiteX4" fmla="*/ 317500 w 1289050"/>
                <a:gd name="connsiteY4" fmla="*/ 1179197 h 1445897"/>
                <a:gd name="connsiteX5" fmla="*/ 977900 w 1289050"/>
                <a:gd name="connsiteY5" fmla="*/ 1287147 h 1445897"/>
                <a:gd name="connsiteX6" fmla="*/ 1289050 w 1289050"/>
                <a:gd name="connsiteY6" fmla="*/ 55247 h 1445897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1143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11430 h 1402080"/>
                <a:gd name="connsiteX0" fmla="*/ 1289050 w 1289050"/>
                <a:gd name="connsiteY0" fmla="*/ 5164 h 1402164"/>
                <a:gd name="connsiteX1" fmla="*/ 906780 w 1289050"/>
                <a:gd name="connsiteY1" fmla="*/ 84 h 1402164"/>
                <a:gd name="connsiteX2" fmla="*/ 0 w 1289050"/>
                <a:gd name="connsiteY2" fmla="*/ 1319614 h 1402164"/>
                <a:gd name="connsiteX3" fmla="*/ 215900 w 1289050"/>
                <a:gd name="connsiteY3" fmla="*/ 1402164 h 1402164"/>
                <a:gd name="connsiteX4" fmla="*/ 317500 w 1289050"/>
                <a:gd name="connsiteY4" fmla="*/ 1135464 h 1402164"/>
                <a:gd name="connsiteX5" fmla="*/ 977900 w 1289050"/>
                <a:gd name="connsiteY5" fmla="*/ 1243414 h 1402164"/>
                <a:gd name="connsiteX6" fmla="*/ 1289050 w 1289050"/>
                <a:gd name="connsiteY6" fmla="*/ 5164 h 1402164"/>
                <a:gd name="connsiteX0" fmla="*/ 1289050 w 1289050"/>
                <a:gd name="connsiteY0" fmla="*/ 5080 h 1402080"/>
                <a:gd name="connsiteX1" fmla="*/ 9067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46480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89050 w 1289050"/>
                <a:gd name="connsiteY0" fmla="*/ 5080 h 1402080"/>
                <a:gd name="connsiteX1" fmla="*/ 1022667 w 1289050"/>
                <a:gd name="connsiteY1" fmla="*/ 0 h 1402080"/>
                <a:gd name="connsiteX2" fmla="*/ 0 w 1289050"/>
                <a:gd name="connsiteY2" fmla="*/ 1319530 h 1402080"/>
                <a:gd name="connsiteX3" fmla="*/ 215900 w 1289050"/>
                <a:gd name="connsiteY3" fmla="*/ 1402080 h 1402080"/>
                <a:gd name="connsiteX4" fmla="*/ 317500 w 1289050"/>
                <a:gd name="connsiteY4" fmla="*/ 1135380 h 1402080"/>
                <a:gd name="connsiteX5" fmla="*/ 977900 w 1289050"/>
                <a:gd name="connsiteY5" fmla="*/ 1243330 h 1402080"/>
                <a:gd name="connsiteX6" fmla="*/ 1289050 w 1289050"/>
                <a:gd name="connsiteY6" fmla="*/ 5080 h 1402080"/>
                <a:gd name="connsiteX0" fmla="*/ 1298575 w 1298575"/>
                <a:gd name="connsiteY0" fmla="*/ 9843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9843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  <a:gd name="connsiteX0" fmla="*/ 1298575 w 1298575"/>
                <a:gd name="connsiteY0" fmla="*/ 2699 h 1402080"/>
                <a:gd name="connsiteX1" fmla="*/ 1022667 w 1298575"/>
                <a:gd name="connsiteY1" fmla="*/ 0 h 1402080"/>
                <a:gd name="connsiteX2" fmla="*/ 0 w 1298575"/>
                <a:gd name="connsiteY2" fmla="*/ 1319530 h 1402080"/>
                <a:gd name="connsiteX3" fmla="*/ 215900 w 1298575"/>
                <a:gd name="connsiteY3" fmla="*/ 1402080 h 1402080"/>
                <a:gd name="connsiteX4" fmla="*/ 317500 w 1298575"/>
                <a:gd name="connsiteY4" fmla="*/ 1135380 h 1402080"/>
                <a:gd name="connsiteX5" fmla="*/ 977900 w 1298575"/>
                <a:gd name="connsiteY5" fmla="*/ 1243330 h 1402080"/>
                <a:gd name="connsiteX6" fmla="*/ 1298575 w 1298575"/>
                <a:gd name="connsiteY6" fmla="*/ 2699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575" h="1402080">
                  <a:moveTo>
                    <a:pt x="1298575" y="2699"/>
                  </a:moveTo>
                  <a:lnTo>
                    <a:pt x="1022667" y="0"/>
                  </a:lnTo>
                  <a:cubicBezTo>
                    <a:pt x="686541" y="423174"/>
                    <a:pt x="340889" y="879687"/>
                    <a:pt x="0" y="1319530"/>
                  </a:cubicBezTo>
                  <a:lnTo>
                    <a:pt x="215900" y="1402080"/>
                  </a:lnTo>
                  <a:lnTo>
                    <a:pt x="317500" y="1135380"/>
                  </a:lnTo>
                  <a:lnTo>
                    <a:pt x="977900" y="1243330"/>
                  </a:lnTo>
                  <a:cubicBezTo>
                    <a:pt x="1084792" y="829786"/>
                    <a:pt x="1172633" y="509111"/>
                    <a:pt x="1298575" y="2699"/>
                  </a:cubicBezTo>
                  <a:close/>
                </a:path>
              </a:pathLst>
            </a:custGeom>
            <a:gradFill rotWithShape="1">
              <a:gsLst>
                <a:gs pos="0">
                  <a:srgbClr val="F0AD00">
                    <a:tint val="50000"/>
                    <a:satMod val="300000"/>
                  </a:srgbClr>
                </a:gs>
                <a:gs pos="35000">
                  <a:srgbClr val="F0AD00">
                    <a:tint val="37000"/>
                    <a:satMod val="300000"/>
                  </a:srgbClr>
                </a:gs>
                <a:gs pos="100000">
                  <a:srgbClr val="F0AD00">
                    <a:tint val="15000"/>
                    <a:satMod val="350000"/>
                  </a:srgbClr>
                </a:gs>
              </a:gsLst>
              <a:lin ang="16200000" scaled="1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3127375" y="2725764"/>
              <a:ext cx="1174750" cy="1041400"/>
            </a:xfrm>
            <a:custGeom>
              <a:avLst/>
              <a:gdLst>
                <a:gd name="connsiteX0" fmla="*/ 422275 w 1174750"/>
                <a:gd name="connsiteY0" fmla="*/ 1041400 h 1041400"/>
                <a:gd name="connsiteX1" fmla="*/ 0 w 1174750"/>
                <a:gd name="connsiteY1" fmla="*/ 650875 h 1041400"/>
                <a:gd name="connsiteX2" fmla="*/ 177800 w 1174750"/>
                <a:gd name="connsiteY2" fmla="*/ 190500 h 1041400"/>
                <a:gd name="connsiteX3" fmla="*/ 406400 w 1174750"/>
                <a:gd name="connsiteY3" fmla="*/ 285750 h 1041400"/>
                <a:gd name="connsiteX4" fmla="*/ 517525 w 1174750"/>
                <a:gd name="connsiteY4" fmla="*/ 0 h 1041400"/>
                <a:gd name="connsiteX5" fmla="*/ 1174750 w 1174750"/>
                <a:gd name="connsiteY5" fmla="*/ 111125 h 1041400"/>
                <a:gd name="connsiteX6" fmla="*/ 1016000 w 1174750"/>
                <a:gd name="connsiteY6" fmla="*/ 523875 h 1041400"/>
                <a:gd name="connsiteX7" fmla="*/ 676275 w 1174750"/>
                <a:gd name="connsiteY7" fmla="*/ 390525 h 1041400"/>
                <a:gd name="connsiteX8" fmla="*/ 549275 w 1174750"/>
                <a:gd name="connsiteY8" fmla="*/ 708025 h 1041400"/>
                <a:gd name="connsiteX9" fmla="*/ 422275 w 1174750"/>
                <a:gd name="connsiteY9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4750" h="1041400">
                  <a:moveTo>
                    <a:pt x="422275" y="1041400"/>
                  </a:moveTo>
                  <a:lnTo>
                    <a:pt x="0" y="650875"/>
                  </a:lnTo>
                  <a:lnTo>
                    <a:pt x="177800" y="190500"/>
                  </a:lnTo>
                  <a:lnTo>
                    <a:pt x="406400" y="285750"/>
                  </a:lnTo>
                  <a:lnTo>
                    <a:pt x="517525" y="0"/>
                  </a:lnTo>
                  <a:lnTo>
                    <a:pt x="1174750" y="111125"/>
                  </a:lnTo>
                  <a:lnTo>
                    <a:pt x="1016000" y="523875"/>
                  </a:lnTo>
                  <a:lnTo>
                    <a:pt x="676275" y="390525"/>
                  </a:lnTo>
                  <a:lnTo>
                    <a:pt x="549275" y="708025"/>
                  </a:lnTo>
                  <a:lnTo>
                    <a:pt x="422275" y="1041400"/>
                  </a:lnTo>
                  <a:close/>
                </a:path>
              </a:pathLst>
            </a:custGeom>
            <a:solidFill>
              <a:srgbClr val="3792AA">
                <a:alpha val="80000"/>
              </a:srgbClr>
            </a:solidFill>
            <a:ln w="6350" cap="rnd" cmpd="sng" algn="ctr">
              <a:solidFill>
                <a:srgbClr val="60B5CC">
                  <a:shade val="95000"/>
                  <a:satMod val="105000"/>
                </a:srgb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59632" y="1990495"/>
              <a:ext cx="1755122" cy="498825"/>
            </a:xfrm>
            <a:prstGeom prst="rect">
              <a:avLst/>
            </a:prstGeom>
            <a:noFill/>
          </p:spPr>
          <p:txBody>
            <a:bodyPr wrap="none" lIns="85725" tIns="42863" rIns="85725" bIns="42863" rtlCol="0">
              <a:spAutoFit/>
            </a:bodyPr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35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Eye/Camera</a:t>
              </a:r>
              <a:endParaRPr lang="en-US" sz="1350" kern="0" baseline="-25000" dirty="0">
                <a:solidFill>
                  <a:sysClr val="windowText" lastClr="000000"/>
                </a:solidFill>
                <a:latin typeface="Calibri"/>
                <a:ea typeface="+mn-ea"/>
              </a:endParaRPr>
            </a:p>
          </p:txBody>
        </p:sp>
        <p:grpSp>
          <p:nvGrpSpPr>
            <p:cNvPr id="126" name="Group 254"/>
            <p:cNvGrpSpPr/>
            <p:nvPr/>
          </p:nvGrpSpPr>
          <p:grpSpPr>
            <a:xfrm rot="1279556">
              <a:off x="1812199" y="2227950"/>
              <a:ext cx="317341" cy="356764"/>
              <a:chOff x="990500" y="3212804"/>
              <a:chExt cx="1145624" cy="1287952"/>
            </a:xfrm>
          </p:grpSpPr>
          <p:grpSp>
            <p:nvGrpSpPr>
              <p:cNvPr id="127" name="Group 19"/>
              <p:cNvGrpSpPr/>
              <p:nvPr/>
            </p:nvGrpSpPr>
            <p:grpSpPr>
              <a:xfrm rot="2693286">
                <a:off x="990500" y="3212804"/>
                <a:ext cx="1145624" cy="1287952"/>
                <a:chOff x="1475656" y="3586913"/>
                <a:chExt cx="1145624" cy="1170865"/>
              </a:xfrm>
            </p:grpSpPr>
            <p:sp>
              <p:nvSpPr>
                <p:cNvPr id="129" name="Arc 128"/>
                <p:cNvSpPr/>
                <p:nvPr/>
              </p:nvSpPr>
              <p:spPr>
                <a:xfrm>
                  <a:off x="1475656" y="3843378"/>
                  <a:ext cx="914400" cy="914400"/>
                </a:xfrm>
                <a:prstGeom prst="arc">
                  <a:avLst/>
                </a:prstGeom>
                <a:solidFill>
                  <a:sysClr val="window" lastClr="FFFFFF"/>
                </a:solidFill>
                <a:ln w="19050" cap="rnd" cmpd="sng" algn="ctr">
                  <a:solidFill>
                    <a:srgbClr val="F0AD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5725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Arial"/>
                    <a:ea typeface="+mn-ea"/>
                  </a:endParaRPr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1475656" y="3586913"/>
                  <a:ext cx="576064" cy="1170865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1475656" y="4191000"/>
                  <a:ext cx="1145624" cy="56677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0AD00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28" name="Oval 127"/>
              <p:cNvSpPr/>
              <p:nvPr/>
            </p:nvSpPr>
            <p:spPr>
              <a:xfrm flipH="1">
                <a:off x="1652816" y="3717032"/>
                <a:ext cx="182880" cy="264866"/>
              </a:xfrm>
              <a:prstGeom prst="ellipse">
                <a:avLst/>
              </a:prstGeom>
              <a:solidFill>
                <a:sysClr val="windowText" lastClr="000000"/>
              </a:solidFill>
              <a:ln w="19050" cap="flat" cmpd="thickThin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2089357" y="1602179"/>
              <a:ext cx="5230040" cy="4660981"/>
              <a:chOff x="2089357" y="2375265"/>
              <a:chExt cx="5230040" cy="4660981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rot="6679556">
                <a:off x="2612644" y="3553718"/>
                <a:ext cx="679971" cy="839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rot="1279556" flipV="1">
                <a:off x="3239026" y="237526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rot="1279556">
                <a:off x="2388310" y="4554325"/>
                <a:ext cx="4074804" cy="1660103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>
              <a:xfrm rot="6679556">
                <a:off x="4748989" y="5035738"/>
                <a:ext cx="3999338" cy="1677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>
              <a:xfrm rot="1279556" flipV="1">
                <a:off x="3027564" y="3337500"/>
                <a:ext cx="4079805" cy="81998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 rot="1279556" flipV="1">
                <a:off x="2801930" y="4380474"/>
                <a:ext cx="4517467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rot="1279556">
                <a:off x="2605125" y="4414052"/>
                <a:ext cx="4074776" cy="83004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rot="1279556">
                <a:off x="2089357" y="3392972"/>
                <a:ext cx="831752" cy="33886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>
              <a:xfrm rot="1279556" flipV="1">
                <a:off x="2209322" y="3068869"/>
                <a:ext cx="859739" cy="35026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 rot="1279556">
                <a:off x="2157567" y="3407644"/>
                <a:ext cx="822501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rot="1279556">
                <a:off x="5612709" y="3091737"/>
                <a:ext cx="0" cy="300245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 rot="1279556">
                <a:off x="3112394" y="3205491"/>
                <a:ext cx="0" cy="81044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 rot="6679556">
                <a:off x="2818615" y="3687787"/>
                <a:ext cx="980968" cy="5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 rot="17479556" flipH="1">
                <a:off x="2942620" y="3777557"/>
                <a:ext cx="1181335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>
              <a:xfrm rot="17479556" flipH="1">
                <a:off x="3094759" y="3885977"/>
                <a:ext cx="1427849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 rot="1279556">
                <a:off x="4145107" y="3160316"/>
                <a:ext cx="0" cy="1715178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 rot="6679556">
                <a:off x="3516831" y="4178213"/>
                <a:ext cx="206924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rot="17479556" flipH="1">
                <a:off x="3786388" y="4362868"/>
                <a:ext cx="2487624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rot="1279556">
                <a:off x="6316287" y="3061589"/>
                <a:ext cx="0" cy="3608252"/>
              </a:xfrm>
              <a:prstGeom prst="line">
                <a:avLst/>
              </a:prstGeom>
              <a:noFill/>
              <a:ln w="19050" cap="rnd" cmpd="sng" algn="ctr">
                <a:solidFill>
                  <a:srgbClr val="5A6378">
                    <a:lumMod val="40000"/>
                    <a:lumOff val="60000"/>
                  </a:srgbClr>
                </a:solidFill>
                <a:prstDash val="solid"/>
              </a:ln>
              <a:effectLst/>
            </p:spPr>
          </p:cxnSp>
        </p:grpSp>
        <p:cxnSp>
          <p:nvCxnSpPr>
            <p:cNvPr id="153" name="Straight Connector 152"/>
            <p:cNvCxnSpPr>
              <a:endCxn id="157" idx="0"/>
            </p:cNvCxnSpPr>
            <p:nvPr/>
          </p:nvCxnSpPr>
          <p:spPr>
            <a:xfrm flipH="1">
              <a:off x="4267200" y="1065562"/>
              <a:ext cx="482880" cy="529902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cxnSp>
          <p:nvCxnSpPr>
            <p:cNvPr id="154" name="Straight Connector 153"/>
            <p:cNvCxnSpPr>
              <a:endCxn id="157" idx="3"/>
            </p:cNvCxnSpPr>
            <p:nvPr/>
          </p:nvCxnSpPr>
          <p:spPr>
            <a:xfrm flipH="1">
              <a:off x="4559300" y="1065562"/>
              <a:ext cx="190780" cy="533077"/>
            </a:xfrm>
            <a:prstGeom prst="line">
              <a:avLst/>
            </a:prstGeom>
            <a:noFill/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ysDot"/>
            </a:ln>
            <a:effectLst/>
          </p:spPr>
        </p:cxnSp>
        <p:sp>
          <p:nvSpPr>
            <p:cNvPr id="157" name="Freeform 156"/>
            <p:cNvSpPr/>
            <p:nvPr/>
          </p:nvSpPr>
          <p:spPr>
            <a:xfrm>
              <a:off x="4006850" y="1595464"/>
              <a:ext cx="552450" cy="549275"/>
            </a:xfrm>
            <a:custGeom>
              <a:avLst/>
              <a:gdLst>
                <a:gd name="connsiteX0" fmla="*/ 260350 w 552450"/>
                <a:gd name="connsiteY0" fmla="*/ 0 h 549275"/>
                <a:gd name="connsiteX1" fmla="*/ 0 w 552450"/>
                <a:gd name="connsiteY1" fmla="*/ 301625 h 549275"/>
                <a:gd name="connsiteX2" fmla="*/ 355600 w 552450"/>
                <a:gd name="connsiteY2" fmla="*/ 549275 h 549275"/>
                <a:gd name="connsiteX3" fmla="*/ 552450 w 552450"/>
                <a:gd name="connsiteY3" fmla="*/ 3175 h 549275"/>
                <a:gd name="connsiteX4" fmla="*/ 260350 w 552450"/>
                <a:gd name="connsiteY4" fmla="*/ 0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549275">
                  <a:moveTo>
                    <a:pt x="260350" y="0"/>
                  </a:moveTo>
                  <a:lnTo>
                    <a:pt x="0" y="301625"/>
                  </a:lnTo>
                  <a:lnTo>
                    <a:pt x="355600" y="549275"/>
                  </a:lnTo>
                  <a:lnTo>
                    <a:pt x="552450" y="3175"/>
                  </a:lnTo>
                  <a:lnTo>
                    <a:pt x="260350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Text" lastClr="000000">
                    <a:tint val="50000"/>
                    <a:satMod val="300000"/>
                    <a:alpha val="60000"/>
                  </a:sysClr>
                </a:gs>
                <a:gs pos="35000">
                  <a:sysClr val="windowText" lastClr="000000">
                    <a:tint val="37000"/>
                    <a:satMod val="300000"/>
                    <a:alpha val="60000"/>
                  </a:sysClr>
                </a:gs>
                <a:gs pos="100000">
                  <a:sysClr val="windowText" lastClr="000000">
                    <a:tint val="15000"/>
                    <a:satMod val="350000"/>
                    <a:alpha val="60000"/>
                  </a:sysClr>
                </a:gs>
              </a:gsLst>
              <a:lin ang="16200000" scaled="1"/>
            </a:gradFill>
            <a:ln w="63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cxnSp>
          <p:nvCxnSpPr>
            <p:cNvPr id="159" name="Straight Connector 158"/>
            <p:cNvCxnSpPr>
              <a:endCxn id="123" idx="0"/>
            </p:cNvCxnSpPr>
            <p:nvPr/>
          </p:nvCxnSpPr>
          <p:spPr>
            <a:xfrm flipH="1">
              <a:off x="4613275" y="1065562"/>
              <a:ext cx="136805" cy="533871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60" name="Straight Connector 159"/>
            <p:cNvCxnSpPr>
              <a:endCxn id="123" idx="1"/>
            </p:cNvCxnSpPr>
            <p:nvPr/>
          </p:nvCxnSpPr>
          <p:spPr>
            <a:xfrm flipH="1">
              <a:off x="4337367" y="1065562"/>
              <a:ext cx="412713" cy="531172"/>
            </a:xfrm>
            <a:prstGeom prst="line">
              <a:avLst/>
            </a:prstGeom>
            <a:noFill/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161" name="Sun 160"/>
            <p:cNvSpPr/>
            <p:nvPr/>
          </p:nvSpPr>
          <p:spPr>
            <a:xfrm>
              <a:off x="4496546" y="824885"/>
              <a:ext cx="507068" cy="481355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AU" sz="1350" kern="0">
                <a:solidFill>
                  <a:prstClr val="white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212104" y="533400"/>
              <a:ext cx="1064324" cy="1064324"/>
            </a:xfrm>
            <a:prstGeom prst="rect">
              <a:avLst/>
            </a:prstGeom>
            <a:noFill/>
            <a:ln w="28575" cap="rnd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5128764" y="1850630"/>
              <a:ext cx="444976" cy="444976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3961344" y="1850630"/>
              <a:ext cx="399463" cy="399465"/>
            </a:xfrm>
            <a:prstGeom prst="ellipse">
              <a:avLst/>
            </a:prstGeom>
            <a:solidFill>
              <a:sysClr val="windowText" lastClr="000000"/>
            </a:solidFill>
            <a:ln w="4800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4800" y="628650"/>
            <a:ext cx="3779044" cy="1756431"/>
            <a:chOff x="3962400" y="838200"/>
            <a:chExt cx="5038725" cy="2341908"/>
          </a:xfrm>
        </p:grpSpPr>
        <p:sp>
          <p:nvSpPr>
            <p:cNvPr id="10" name="Rectangle 9"/>
            <p:cNvSpPr/>
            <p:nvPr/>
          </p:nvSpPr>
          <p:spPr>
            <a:xfrm>
              <a:off x="3962400" y="838200"/>
              <a:ext cx="5029200" cy="23419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AU" sz="1500" dirty="0"/>
                <a:t>Frame 0</a:t>
              </a:r>
              <a:endParaRPr lang="en-GB" sz="15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30465" y="2670716"/>
              <a:ext cx="3018275" cy="377284"/>
              <a:chOff x="5830465" y="2820157"/>
              <a:chExt cx="3018275" cy="377284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5830465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6962318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7339603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7716887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207749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585034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8094171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8471456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830465" y="1205443"/>
              <a:ext cx="3018275" cy="377284"/>
              <a:chOff x="5830465" y="1701958"/>
              <a:chExt cx="3018275" cy="377284"/>
            </a:xfrm>
          </p:grpSpPr>
          <p:sp>
            <p:nvSpPr>
              <p:cNvPr id="166" name="Rectangle 165"/>
              <p:cNvSpPr/>
              <p:nvPr/>
            </p:nvSpPr>
            <p:spPr bwMode="auto">
              <a:xfrm>
                <a:off x="5830465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6207749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1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6585034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962318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7339603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7716887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8094171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8471456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830465" y="1981200"/>
              <a:ext cx="3018275" cy="377284"/>
              <a:chOff x="6019107" y="2400366"/>
              <a:chExt cx="3018275" cy="377284"/>
            </a:xfrm>
          </p:grpSpPr>
          <p:sp>
            <p:nvSpPr>
              <p:cNvPr id="185" name="Rectangle 184"/>
              <p:cNvSpPr/>
              <p:nvPr/>
            </p:nvSpPr>
            <p:spPr bwMode="auto">
              <a:xfrm>
                <a:off x="6019107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7150960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7528245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7905529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6396391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6773676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8282813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0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8660098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14800" y="1220271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Projection Map:</a:t>
              </a:r>
              <a:endParaRPr lang="en-GB" sz="135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962400" y="1981200"/>
              <a:ext cx="19902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Batch Projection:</a:t>
              </a:r>
              <a:endParaRPr lang="en-GB" sz="1350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425980" y="2677237"/>
              <a:ext cx="15029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Intersection:</a:t>
              </a:r>
              <a:endParaRPr lang="en-GB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2800" y="1581091"/>
              <a:ext cx="417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&amp;</a:t>
              </a:r>
              <a:endParaRPr lang="en-GB" sz="1500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62800" y="2325732"/>
              <a:ext cx="395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=</a:t>
              </a:r>
              <a:endParaRPr lang="en-GB" sz="1500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971925" y="838200"/>
              <a:ext cx="5029200" cy="2341908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n-GB" sz="15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4800" y="2473345"/>
            <a:ext cx="3771900" cy="1763446"/>
            <a:chOff x="3962400" y="3297793"/>
            <a:chExt cx="5029200" cy="2351261"/>
          </a:xfrm>
        </p:grpSpPr>
        <p:sp>
          <p:nvSpPr>
            <p:cNvPr id="262" name="Rectangle 261"/>
            <p:cNvSpPr/>
            <p:nvPr/>
          </p:nvSpPr>
          <p:spPr>
            <a:xfrm>
              <a:off x="3962400" y="3307146"/>
              <a:ext cx="5029200" cy="23419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n-GB" sz="1350" dirty="0"/>
            </a:p>
          </p:txBody>
        </p:sp>
        <p:grpSp>
          <p:nvGrpSpPr>
            <p:cNvPr id="263" name="Group 262"/>
            <p:cNvGrpSpPr/>
            <p:nvPr/>
          </p:nvGrpSpPr>
          <p:grpSpPr>
            <a:xfrm>
              <a:off x="5830465" y="5139662"/>
              <a:ext cx="3018275" cy="377284"/>
              <a:chOff x="5830465" y="2820157"/>
              <a:chExt cx="3018275" cy="377284"/>
            </a:xfrm>
          </p:grpSpPr>
          <p:sp>
            <p:nvSpPr>
              <p:cNvPr id="264" name="Rectangle 263"/>
              <p:cNvSpPr/>
              <p:nvPr/>
            </p:nvSpPr>
            <p:spPr bwMode="auto">
              <a:xfrm>
                <a:off x="5830465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 bwMode="auto">
              <a:xfrm>
                <a:off x="6962318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 bwMode="auto">
              <a:xfrm>
                <a:off x="7339603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 bwMode="auto">
              <a:xfrm>
                <a:off x="7716887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 bwMode="auto">
              <a:xfrm>
                <a:off x="6207749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 bwMode="auto">
              <a:xfrm>
                <a:off x="6585034" y="2820157"/>
                <a:ext cx="377284" cy="377284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70" name="Rectangle 269"/>
              <p:cNvSpPr/>
              <p:nvPr/>
            </p:nvSpPr>
            <p:spPr bwMode="auto">
              <a:xfrm>
                <a:off x="8094171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 bwMode="auto">
              <a:xfrm>
                <a:off x="8471456" y="2820157"/>
                <a:ext cx="377284" cy="3772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sv-SE" sz="9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5830465" y="3674389"/>
              <a:ext cx="3018275" cy="377284"/>
              <a:chOff x="5830465" y="1701958"/>
              <a:chExt cx="3018275" cy="377284"/>
            </a:xfrm>
          </p:grpSpPr>
          <p:sp>
            <p:nvSpPr>
              <p:cNvPr id="273" name="Rectangle 272"/>
              <p:cNvSpPr/>
              <p:nvPr/>
            </p:nvSpPr>
            <p:spPr bwMode="auto">
              <a:xfrm>
                <a:off x="5830465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6207749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1</a:t>
                </a: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6585034" y="1701958"/>
                <a:ext cx="377284" cy="3772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6962318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7339603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78" name="Rectangle 277"/>
              <p:cNvSpPr/>
              <p:nvPr/>
            </p:nvSpPr>
            <p:spPr bwMode="auto">
              <a:xfrm>
                <a:off x="7716887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79" name="Rectangle 278"/>
              <p:cNvSpPr/>
              <p:nvPr/>
            </p:nvSpPr>
            <p:spPr bwMode="auto">
              <a:xfrm>
                <a:off x="8094171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8471456" y="1701958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>
              <a:off x="5830465" y="4450146"/>
              <a:ext cx="3018275" cy="377284"/>
              <a:chOff x="6019107" y="2400366"/>
              <a:chExt cx="3018275" cy="377284"/>
            </a:xfrm>
          </p:grpSpPr>
          <p:sp>
            <p:nvSpPr>
              <p:cNvPr id="282" name="Rectangle 281"/>
              <p:cNvSpPr/>
              <p:nvPr/>
            </p:nvSpPr>
            <p:spPr bwMode="auto">
              <a:xfrm>
                <a:off x="6019107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3" name="Rectangle 282"/>
              <p:cNvSpPr/>
              <p:nvPr/>
            </p:nvSpPr>
            <p:spPr bwMode="auto">
              <a:xfrm>
                <a:off x="7150960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4" name="Rectangle 283"/>
              <p:cNvSpPr/>
              <p:nvPr/>
            </p:nvSpPr>
            <p:spPr bwMode="auto">
              <a:xfrm>
                <a:off x="7528245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5" name="Rectangle 284"/>
              <p:cNvSpPr/>
              <p:nvPr/>
            </p:nvSpPr>
            <p:spPr bwMode="auto">
              <a:xfrm>
                <a:off x="7905529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  <p:sp>
            <p:nvSpPr>
              <p:cNvPr id="286" name="Rectangle 285"/>
              <p:cNvSpPr/>
              <p:nvPr/>
            </p:nvSpPr>
            <p:spPr bwMode="auto">
              <a:xfrm>
                <a:off x="6396391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87" name="Rectangle 286"/>
              <p:cNvSpPr/>
              <p:nvPr/>
            </p:nvSpPr>
            <p:spPr bwMode="auto">
              <a:xfrm>
                <a:off x="6773676" y="2400366"/>
                <a:ext cx="377284" cy="37728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chemeClr val="bg1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1</a:t>
                </a: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8282813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</a:rPr>
                  <a:t>0</a:t>
                </a:r>
              </a:p>
            </p:txBody>
          </p:sp>
          <p:sp>
            <p:nvSpPr>
              <p:cNvPr id="289" name="Rectangle 288"/>
              <p:cNvSpPr/>
              <p:nvPr/>
            </p:nvSpPr>
            <p:spPr bwMode="auto">
              <a:xfrm>
                <a:off x="8660098" y="2400366"/>
                <a:ext cx="377284" cy="37728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3996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r>
                  <a:rPr lang="sv-SE" sz="135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0</a:t>
                </a:r>
              </a:p>
            </p:txBody>
          </p:sp>
        </p:grpSp>
        <p:sp>
          <p:nvSpPr>
            <p:cNvPr id="290" name="TextBox 289"/>
            <p:cNvSpPr txBox="1"/>
            <p:nvPr/>
          </p:nvSpPr>
          <p:spPr>
            <a:xfrm>
              <a:off x="4114800" y="3689216"/>
              <a:ext cx="18364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 err="1"/>
                <a:t>Prev</a:t>
              </a:r>
              <a:r>
                <a:rPr lang="en-AU" sz="1350" dirty="0"/>
                <a:t> </a:t>
              </a:r>
              <a:r>
                <a:rPr lang="en-AU" sz="1350" dirty="0" err="1"/>
                <a:t>Proj</a:t>
              </a:r>
              <a:r>
                <a:rPr lang="en-AU" sz="1350" dirty="0"/>
                <a:t>. Map:</a:t>
              </a:r>
              <a:endParaRPr lang="en-GB" sz="1350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3962400" y="4450146"/>
              <a:ext cx="19902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Batch Projection:</a:t>
              </a:r>
              <a:endParaRPr lang="en-GB" sz="1350" dirty="0"/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425980" y="5146183"/>
              <a:ext cx="15029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Intersection:</a:t>
              </a:r>
              <a:endParaRPr lang="en-GB" sz="1350" dirty="0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7162800" y="4050036"/>
              <a:ext cx="417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&amp;</a:t>
              </a:r>
              <a:endParaRPr lang="en-GB" sz="1500" dirty="0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62800" y="4794678"/>
              <a:ext cx="395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500" dirty="0"/>
                <a:t>=</a:t>
              </a:r>
              <a:endParaRPr lang="en-GB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1925" y="3297793"/>
              <a:ext cx="10915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AU" sz="1500" dirty="0">
                  <a:solidFill>
                    <a:prstClr val="black"/>
                  </a:solidFill>
                  <a:latin typeface="Calibri"/>
                  <a:ea typeface="+mn-ea"/>
                </a:rPr>
                <a:t>Frame 1</a:t>
              </a:r>
              <a:endParaRPr lang="en-GB" sz="15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14" name="Right Arrow 113"/>
          <p:cNvSpPr/>
          <p:nvPr/>
        </p:nvSpPr>
        <p:spPr>
          <a:xfrm>
            <a:off x="4760590" y="3843514"/>
            <a:ext cx="3126110" cy="106747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700" dirty="0"/>
              <a:t>Discard!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260394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2" descr="C:\src\graphics_svn\ola_projects\phd\presentation\images\house_tra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02" y="2388418"/>
            <a:ext cx="703000" cy="7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Freeform 122"/>
          <p:cNvSpPr/>
          <p:nvPr/>
        </p:nvSpPr>
        <p:spPr>
          <a:xfrm>
            <a:off x="2692515" y="1557840"/>
            <a:ext cx="766172" cy="827242"/>
          </a:xfrm>
          <a:custGeom>
            <a:avLst/>
            <a:gdLst>
              <a:gd name="connsiteX0" fmla="*/ 1441450 w 1441450"/>
              <a:gd name="connsiteY0" fmla="*/ 0 h 1924050"/>
              <a:gd name="connsiteX1" fmla="*/ 0 w 1441450"/>
              <a:gd name="connsiteY1" fmla="*/ 1841500 h 1924050"/>
              <a:gd name="connsiteX2" fmla="*/ 215900 w 1441450"/>
              <a:gd name="connsiteY2" fmla="*/ 1924050 h 1924050"/>
              <a:gd name="connsiteX3" fmla="*/ 317500 w 1441450"/>
              <a:gd name="connsiteY3" fmla="*/ 1657350 h 1924050"/>
              <a:gd name="connsiteX4" fmla="*/ 977900 w 1441450"/>
              <a:gd name="connsiteY4" fmla="*/ 1765300 h 1924050"/>
              <a:gd name="connsiteX5" fmla="*/ 1441450 w 1441450"/>
              <a:gd name="connsiteY5" fmla="*/ 0 h 1924050"/>
              <a:gd name="connsiteX0" fmla="*/ 1289050 w 1289050"/>
              <a:gd name="connsiteY0" fmla="*/ 0 h 1390650"/>
              <a:gd name="connsiteX1" fmla="*/ 0 w 1289050"/>
              <a:gd name="connsiteY1" fmla="*/ 1308100 h 1390650"/>
              <a:gd name="connsiteX2" fmla="*/ 215900 w 1289050"/>
              <a:gd name="connsiteY2" fmla="*/ 1390650 h 1390650"/>
              <a:gd name="connsiteX3" fmla="*/ 317500 w 1289050"/>
              <a:gd name="connsiteY3" fmla="*/ 1123950 h 1390650"/>
              <a:gd name="connsiteX4" fmla="*/ 977900 w 1289050"/>
              <a:gd name="connsiteY4" fmla="*/ 1231900 h 1390650"/>
              <a:gd name="connsiteX5" fmla="*/ 1289050 w 1289050"/>
              <a:gd name="connsiteY5" fmla="*/ 0 h 1390650"/>
              <a:gd name="connsiteX0" fmla="*/ 1289050 w 1289050"/>
              <a:gd name="connsiteY0" fmla="*/ 55247 h 1445897"/>
              <a:gd name="connsiteX1" fmla="*/ 906780 w 1289050"/>
              <a:gd name="connsiteY1" fmla="*/ 43817 h 1445897"/>
              <a:gd name="connsiteX2" fmla="*/ 0 w 1289050"/>
              <a:gd name="connsiteY2" fmla="*/ 1363347 h 1445897"/>
              <a:gd name="connsiteX3" fmla="*/ 215900 w 1289050"/>
              <a:gd name="connsiteY3" fmla="*/ 1445897 h 1445897"/>
              <a:gd name="connsiteX4" fmla="*/ 317500 w 1289050"/>
              <a:gd name="connsiteY4" fmla="*/ 1179197 h 1445897"/>
              <a:gd name="connsiteX5" fmla="*/ 977900 w 1289050"/>
              <a:gd name="connsiteY5" fmla="*/ 1287147 h 1445897"/>
              <a:gd name="connsiteX6" fmla="*/ 1289050 w 1289050"/>
              <a:gd name="connsiteY6" fmla="*/ 55247 h 1445897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5164 h 1402164"/>
              <a:gd name="connsiteX1" fmla="*/ 906780 w 1289050"/>
              <a:gd name="connsiteY1" fmla="*/ 84 h 1402164"/>
              <a:gd name="connsiteX2" fmla="*/ 0 w 1289050"/>
              <a:gd name="connsiteY2" fmla="*/ 1319614 h 1402164"/>
              <a:gd name="connsiteX3" fmla="*/ 215900 w 1289050"/>
              <a:gd name="connsiteY3" fmla="*/ 1402164 h 1402164"/>
              <a:gd name="connsiteX4" fmla="*/ 317500 w 1289050"/>
              <a:gd name="connsiteY4" fmla="*/ 1135464 h 1402164"/>
              <a:gd name="connsiteX5" fmla="*/ 977900 w 1289050"/>
              <a:gd name="connsiteY5" fmla="*/ 1243414 h 1402164"/>
              <a:gd name="connsiteX6" fmla="*/ 1289050 w 1289050"/>
              <a:gd name="connsiteY6" fmla="*/ 5164 h 1402164"/>
              <a:gd name="connsiteX0" fmla="*/ 1289050 w 1289050"/>
              <a:gd name="connsiteY0" fmla="*/ 508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464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98575 w 1298575"/>
              <a:gd name="connsiteY0" fmla="*/ 9843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9843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575" h="1402080">
                <a:moveTo>
                  <a:pt x="1298575" y="2699"/>
                </a:moveTo>
                <a:lnTo>
                  <a:pt x="1022667" y="0"/>
                </a:lnTo>
                <a:cubicBezTo>
                  <a:pt x="686541" y="423174"/>
                  <a:pt x="340889" y="879687"/>
                  <a:pt x="0" y="1319530"/>
                </a:cubicBezTo>
                <a:lnTo>
                  <a:pt x="215900" y="1402080"/>
                </a:lnTo>
                <a:lnTo>
                  <a:pt x="317500" y="1135380"/>
                </a:lnTo>
                <a:lnTo>
                  <a:pt x="977900" y="1243330"/>
                </a:lnTo>
                <a:cubicBezTo>
                  <a:pt x="1084792" y="829786"/>
                  <a:pt x="1172633" y="509111"/>
                  <a:pt x="1298575" y="2699"/>
                </a:cubicBezTo>
                <a:close/>
              </a:path>
            </a:pathLst>
          </a:cu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581991" y="2223979"/>
            <a:ext cx="693115" cy="614437"/>
          </a:xfrm>
          <a:custGeom>
            <a:avLst/>
            <a:gdLst>
              <a:gd name="connsiteX0" fmla="*/ 422275 w 1174750"/>
              <a:gd name="connsiteY0" fmla="*/ 1041400 h 1041400"/>
              <a:gd name="connsiteX1" fmla="*/ 0 w 1174750"/>
              <a:gd name="connsiteY1" fmla="*/ 650875 h 1041400"/>
              <a:gd name="connsiteX2" fmla="*/ 177800 w 1174750"/>
              <a:gd name="connsiteY2" fmla="*/ 190500 h 1041400"/>
              <a:gd name="connsiteX3" fmla="*/ 406400 w 1174750"/>
              <a:gd name="connsiteY3" fmla="*/ 285750 h 1041400"/>
              <a:gd name="connsiteX4" fmla="*/ 517525 w 1174750"/>
              <a:gd name="connsiteY4" fmla="*/ 0 h 1041400"/>
              <a:gd name="connsiteX5" fmla="*/ 1174750 w 1174750"/>
              <a:gd name="connsiteY5" fmla="*/ 111125 h 1041400"/>
              <a:gd name="connsiteX6" fmla="*/ 1016000 w 1174750"/>
              <a:gd name="connsiteY6" fmla="*/ 523875 h 1041400"/>
              <a:gd name="connsiteX7" fmla="*/ 676275 w 1174750"/>
              <a:gd name="connsiteY7" fmla="*/ 390525 h 1041400"/>
              <a:gd name="connsiteX8" fmla="*/ 549275 w 1174750"/>
              <a:gd name="connsiteY8" fmla="*/ 708025 h 1041400"/>
              <a:gd name="connsiteX9" fmla="*/ 422275 w 1174750"/>
              <a:gd name="connsiteY9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041400">
                <a:moveTo>
                  <a:pt x="422275" y="1041400"/>
                </a:moveTo>
                <a:lnTo>
                  <a:pt x="0" y="650875"/>
                </a:lnTo>
                <a:lnTo>
                  <a:pt x="177800" y="190500"/>
                </a:lnTo>
                <a:lnTo>
                  <a:pt x="406400" y="285750"/>
                </a:lnTo>
                <a:lnTo>
                  <a:pt x="517525" y="0"/>
                </a:lnTo>
                <a:lnTo>
                  <a:pt x="1174750" y="111125"/>
                </a:lnTo>
                <a:lnTo>
                  <a:pt x="1016000" y="523875"/>
                </a:lnTo>
                <a:lnTo>
                  <a:pt x="676275" y="390525"/>
                </a:lnTo>
                <a:lnTo>
                  <a:pt x="549275" y="708025"/>
                </a:lnTo>
                <a:lnTo>
                  <a:pt x="422275" y="1041400"/>
                </a:lnTo>
                <a:close/>
              </a:path>
            </a:pathLst>
          </a:custGeom>
          <a:solidFill>
            <a:srgbClr val="3792AA">
              <a:alpha val="80000"/>
            </a:srgbClr>
          </a:soli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480003" y="1790163"/>
            <a:ext cx="1035540" cy="294312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350" kern="0" dirty="0">
                <a:solidFill>
                  <a:sysClr val="windowText" lastClr="000000"/>
                </a:solidFill>
                <a:latin typeface="Calibri"/>
                <a:ea typeface="+mn-ea"/>
              </a:rPr>
              <a:t>Eye/Camera</a:t>
            </a:r>
            <a:endParaRPr lang="en-US" sz="1350" kern="0" baseline="-2500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grpSp>
        <p:nvGrpSpPr>
          <p:cNvPr id="126" name="Group 254"/>
          <p:cNvGrpSpPr/>
          <p:nvPr/>
        </p:nvGrpSpPr>
        <p:grpSpPr>
          <a:xfrm rot="1279556">
            <a:off x="1806023" y="1930264"/>
            <a:ext cx="187235" cy="210494"/>
            <a:chOff x="990500" y="3212804"/>
            <a:chExt cx="1145624" cy="1287952"/>
          </a:xfrm>
        </p:grpSpPr>
        <p:grpSp>
          <p:nvGrpSpPr>
            <p:cNvPr id="127" name="Group 19"/>
            <p:cNvGrpSpPr/>
            <p:nvPr/>
          </p:nvGrpSpPr>
          <p:grpSpPr>
            <a:xfrm rot="2693286">
              <a:off x="990500" y="3212804"/>
              <a:ext cx="1145624" cy="1287952"/>
              <a:chOff x="1475656" y="3586913"/>
              <a:chExt cx="1145624" cy="1170865"/>
            </a:xfrm>
          </p:grpSpPr>
          <p:sp>
            <p:nvSpPr>
              <p:cNvPr id="129" name="Arc 128"/>
              <p:cNvSpPr/>
              <p:nvPr/>
            </p:nvSpPr>
            <p:spPr>
              <a:xfrm>
                <a:off x="1475656" y="3843378"/>
                <a:ext cx="914400" cy="914400"/>
              </a:xfrm>
              <a:prstGeom prst="arc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F0A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 flipV="1">
                <a:off x="1475656" y="3586913"/>
                <a:ext cx="576064" cy="1170865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475656" y="4191000"/>
                <a:ext cx="1145624" cy="566778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28" name="Oval 127"/>
            <p:cNvSpPr/>
            <p:nvPr/>
          </p:nvSpPr>
          <p:spPr>
            <a:xfrm flipH="1">
              <a:off x="1652816" y="3717032"/>
              <a:ext cx="182880" cy="264866"/>
            </a:xfrm>
            <a:prstGeom prst="ellipse">
              <a:avLst/>
            </a:prstGeom>
            <a:solidFill>
              <a:sysClr val="windowText" lastClr="000000"/>
            </a:solidFill>
            <a:ln w="1905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969549" y="1561052"/>
            <a:ext cx="3085778" cy="2750027"/>
            <a:chOff x="2089357" y="2375265"/>
            <a:chExt cx="5230040" cy="4660981"/>
          </a:xfrm>
        </p:grpSpPr>
        <p:cxnSp>
          <p:nvCxnSpPr>
            <p:cNvPr id="133" name="Straight Connector 132"/>
            <p:cNvCxnSpPr/>
            <p:nvPr/>
          </p:nvCxnSpPr>
          <p:spPr>
            <a:xfrm rot="6679556">
              <a:off x="2612644" y="3553718"/>
              <a:ext cx="679971" cy="839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279556" flipV="1">
              <a:off x="3239026" y="237526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 rot="1279556">
              <a:off x="2388310" y="455432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 rot="6679556">
              <a:off x="4748989" y="5035738"/>
              <a:ext cx="3999338" cy="1677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 rot="1279556" flipV="1">
              <a:off x="3027564" y="3337500"/>
              <a:ext cx="4079805" cy="81998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rot="1279556" flipV="1">
              <a:off x="2801930" y="4380474"/>
              <a:ext cx="4517467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rot="1279556">
              <a:off x="2605125" y="4414052"/>
              <a:ext cx="4074776" cy="83004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rot="1279556">
              <a:off x="2089357" y="3392972"/>
              <a:ext cx="831752" cy="33886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 rot="1279556" flipV="1">
              <a:off x="2209322" y="3068869"/>
              <a:ext cx="859739" cy="35026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rot="1279556">
              <a:off x="2157567" y="3407644"/>
              <a:ext cx="822501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279556">
              <a:off x="5612709" y="3091737"/>
              <a:ext cx="0" cy="300245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279556">
              <a:off x="3112394" y="3205491"/>
              <a:ext cx="0" cy="81044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6679556">
              <a:off x="2818615" y="3687787"/>
              <a:ext cx="980968" cy="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7479556" flipH="1">
              <a:off x="2942620" y="3777557"/>
              <a:ext cx="1181335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rot="17479556" flipH="1">
              <a:off x="3094759" y="3885977"/>
              <a:ext cx="1427849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rot="1279556">
              <a:off x="4145107" y="3160316"/>
              <a:ext cx="0" cy="1715178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 rot="6679556">
              <a:off x="3516831" y="4178213"/>
              <a:ext cx="206924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 rot="17479556" flipH="1">
              <a:off x="3786388" y="4362868"/>
              <a:ext cx="248762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rot="1279556">
              <a:off x="6316287" y="3061589"/>
              <a:ext cx="0" cy="3608252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</p:grpSp>
      <p:cxnSp>
        <p:nvCxnSpPr>
          <p:cNvPr id="153" name="Straight Connector 152"/>
          <p:cNvCxnSpPr>
            <a:endCxn id="157" idx="0"/>
          </p:cNvCxnSpPr>
          <p:nvPr/>
        </p:nvCxnSpPr>
        <p:spPr>
          <a:xfrm flipH="1">
            <a:off x="3254499" y="1244442"/>
            <a:ext cx="284904" cy="312648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cxnSp>
        <p:nvCxnSpPr>
          <p:cNvPr id="154" name="Straight Connector 153"/>
          <p:cNvCxnSpPr>
            <a:endCxn id="157" idx="3"/>
          </p:cNvCxnSpPr>
          <p:nvPr/>
        </p:nvCxnSpPr>
        <p:spPr>
          <a:xfrm flipH="1">
            <a:off x="3426841" y="1244442"/>
            <a:ext cx="112562" cy="314521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sp>
        <p:nvSpPr>
          <p:cNvPr id="157" name="Freeform 156"/>
          <p:cNvSpPr/>
          <p:nvPr/>
        </p:nvSpPr>
        <p:spPr>
          <a:xfrm>
            <a:off x="3100889" y="1557090"/>
            <a:ext cx="325952" cy="324078"/>
          </a:xfrm>
          <a:custGeom>
            <a:avLst/>
            <a:gdLst>
              <a:gd name="connsiteX0" fmla="*/ 260350 w 552450"/>
              <a:gd name="connsiteY0" fmla="*/ 0 h 549275"/>
              <a:gd name="connsiteX1" fmla="*/ 0 w 552450"/>
              <a:gd name="connsiteY1" fmla="*/ 301625 h 549275"/>
              <a:gd name="connsiteX2" fmla="*/ 355600 w 552450"/>
              <a:gd name="connsiteY2" fmla="*/ 549275 h 549275"/>
              <a:gd name="connsiteX3" fmla="*/ 552450 w 552450"/>
              <a:gd name="connsiteY3" fmla="*/ 3175 h 549275"/>
              <a:gd name="connsiteX4" fmla="*/ 260350 w 552450"/>
              <a:gd name="connsiteY4" fmla="*/ 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549275">
                <a:moveTo>
                  <a:pt x="260350" y="0"/>
                </a:moveTo>
                <a:lnTo>
                  <a:pt x="0" y="301625"/>
                </a:lnTo>
                <a:lnTo>
                  <a:pt x="355600" y="549275"/>
                </a:lnTo>
                <a:lnTo>
                  <a:pt x="552450" y="3175"/>
                </a:lnTo>
                <a:lnTo>
                  <a:pt x="260350" y="0"/>
                </a:lnTo>
                <a:close/>
              </a:path>
            </a:pathLst>
          </a:custGeom>
          <a:gradFill rotWithShape="1">
            <a:gsLst>
              <a:gs pos="0">
                <a:sysClr val="windowText" lastClr="000000">
                  <a:tint val="50000"/>
                  <a:satMod val="300000"/>
                  <a:alpha val="60000"/>
                </a:sysClr>
              </a:gs>
              <a:gs pos="35000">
                <a:sysClr val="windowText" lastClr="000000">
                  <a:tint val="37000"/>
                  <a:satMod val="300000"/>
                  <a:alpha val="60000"/>
                </a:sysClr>
              </a:gs>
              <a:gs pos="100000">
                <a:sysClr val="windowText" lastClr="000000">
                  <a:tint val="15000"/>
                  <a:satMod val="350000"/>
                  <a:alpha val="60000"/>
                </a:sysClr>
              </a:gs>
            </a:gsLst>
            <a:lin ang="16200000" scaled="1"/>
          </a:gradFill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cxnSp>
        <p:nvCxnSpPr>
          <p:cNvPr id="159" name="Straight Connector 158"/>
          <p:cNvCxnSpPr>
            <a:endCxn id="123" idx="0"/>
          </p:cNvCxnSpPr>
          <p:nvPr/>
        </p:nvCxnSpPr>
        <p:spPr>
          <a:xfrm flipH="1">
            <a:off x="3458686" y="1244442"/>
            <a:ext cx="80717" cy="314990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60" name="Straight Connector 159"/>
          <p:cNvCxnSpPr>
            <a:endCxn id="123" idx="1"/>
          </p:cNvCxnSpPr>
          <p:nvPr/>
        </p:nvCxnSpPr>
        <p:spPr>
          <a:xfrm flipH="1">
            <a:off x="3295899" y="1244443"/>
            <a:ext cx="243505" cy="313397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61" name="Sun 160"/>
          <p:cNvSpPr/>
          <p:nvPr/>
        </p:nvSpPr>
        <p:spPr>
          <a:xfrm>
            <a:off x="3389816" y="1102441"/>
            <a:ext cx="299175" cy="284005"/>
          </a:xfrm>
          <a:prstGeom prst="sun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AU" sz="1350" kern="0">
              <a:solidFill>
                <a:prstClr val="white"/>
              </a:solidFill>
              <a:latin typeface="Lucida Sans Unicode"/>
              <a:ea typeface="+mn-ea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221992" y="930462"/>
            <a:ext cx="627962" cy="627962"/>
          </a:xfrm>
          <a:prstGeom prst="rect">
            <a:avLst/>
          </a:prstGeom>
          <a:noFill/>
          <a:ln w="28575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3771900" y="1707640"/>
            <a:ext cx="262541" cy="262541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074041" y="1707641"/>
            <a:ext cx="235688" cy="235688"/>
          </a:xfrm>
          <a:prstGeom prst="ellipse">
            <a:avLst/>
          </a:prstGeom>
          <a:solidFill>
            <a:sysClr val="windowText" lastClr="000000"/>
          </a:solidFill>
          <a:ln w="48000" cap="flat" cmpd="thickThin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628650"/>
            <a:ext cx="3771900" cy="17564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AU" sz="1500" dirty="0"/>
              <a:t>Frame 0</a:t>
            </a:r>
            <a:endParaRPr lang="en-GB" sz="1500" dirty="0"/>
          </a:p>
        </p:txBody>
      </p:sp>
      <p:grpSp>
        <p:nvGrpSpPr>
          <p:cNvPr id="6" name="Group 5"/>
          <p:cNvGrpSpPr/>
          <p:nvPr/>
        </p:nvGrpSpPr>
        <p:grpSpPr>
          <a:xfrm>
            <a:off x="5515849" y="1600200"/>
            <a:ext cx="2263706" cy="282963"/>
            <a:chOff x="5830465" y="2820157"/>
            <a:chExt cx="3018275" cy="377284"/>
          </a:xfrm>
        </p:grpSpPr>
        <p:sp>
          <p:nvSpPr>
            <p:cNvPr id="118" name="Rectangle 117"/>
            <p:cNvSpPr/>
            <p:nvPr/>
          </p:nvSpPr>
          <p:spPr bwMode="auto">
            <a:xfrm>
              <a:off x="5830465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6962318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7339603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716887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6207749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6585034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8094171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8471456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15849" y="904082"/>
            <a:ext cx="2263706" cy="282963"/>
            <a:chOff x="5830465" y="1701958"/>
            <a:chExt cx="3018275" cy="377284"/>
          </a:xfrm>
        </p:grpSpPr>
        <p:sp>
          <p:nvSpPr>
            <p:cNvPr id="166" name="Rectangle 165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6585034" y="1701958"/>
              <a:ext cx="377284" cy="37728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6962318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2" name="Rectangle 171"/>
            <p:cNvSpPr/>
            <p:nvPr/>
          </p:nvSpPr>
          <p:spPr bwMode="auto">
            <a:xfrm>
              <a:off x="7339603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7716887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8094171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8471456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15849" y="1257300"/>
            <a:ext cx="2263706" cy="282963"/>
            <a:chOff x="6019107" y="2400366"/>
            <a:chExt cx="3018275" cy="377284"/>
          </a:xfrm>
        </p:grpSpPr>
        <p:sp>
          <p:nvSpPr>
            <p:cNvPr id="185" name="Rectangle 184"/>
            <p:cNvSpPr/>
            <p:nvPr/>
          </p:nvSpPr>
          <p:spPr bwMode="auto">
            <a:xfrm>
              <a:off x="6019107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150960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7528245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9" name="Rectangle 178"/>
            <p:cNvSpPr/>
            <p:nvPr/>
          </p:nvSpPr>
          <p:spPr bwMode="auto">
            <a:xfrm>
              <a:off x="7905529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80" name="Rectangle 179"/>
            <p:cNvSpPr/>
            <p:nvPr/>
          </p:nvSpPr>
          <p:spPr bwMode="auto">
            <a:xfrm>
              <a:off x="6396391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773676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8282813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8660098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29100" y="915202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Projection Map:</a:t>
            </a:r>
            <a:endParaRPr lang="en-GB" sz="1350" dirty="0"/>
          </a:p>
        </p:txBody>
      </p:sp>
      <p:sp>
        <p:nvSpPr>
          <p:cNvPr id="186" name="TextBox 185"/>
          <p:cNvSpPr txBox="1"/>
          <p:nvPr/>
        </p:nvSpPr>
        <p:spPr>
          <a:xfrm>
            <a:off x="4114800" y="1257300"/>
            <a:ext cx="14927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Batch Projection:</a:t>
            </a:r>
            <a:endParaRPr lang="en-GB" sz="1350" dirty="0"/>
          </a:p>
        </p:txBody>
      </p:sp>
      <p:sp>
        <p:nvSpPr>
          <p:cNvPr id="187" name="TextBox 186"/>
          <p:cNvSpPr txBox="1"/>
          <p:nvPr/>
        </p:nvSpPr>
        <p:spPr>
          <a:xfrm>
            <a:off x="4462485" y="1605091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Intersection:</a:t>
            </a:r>
            <a:endParaRPr lang="en-GB" sz="1350" dirty="0"/>
          </a:p>
        </p:txBody>
      </p:sp>
      <p:sp>
        <p:nvSpPr>
          <p:cNvPr id="2" name="Left Arrow 1"/>
          <p:cNvSpPr/>
          <p:nvPr/>
        </p:nvSpPr>
        <p:spPr>
          <a:xfrm>
            <a:off x="3558618" y="1753791"/>
            <a:ext cx="374017" cy="161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6" name="Group 115"/>
          <p:cNvGrpSpPr/>
          <p:nvPr/>
        </p:nvGrpSpPr>
        <p:grpSpPr>
          <a:xfrm>
            <a:off x="5515849" y="1960340"/>
            <a:ext cx="2263706" cy="282963"/>
            <a:chOff x="5830465" y="1701958"/>
            <a:chExt cx="3018274" cy="377284"/>
          </a:xfrm>
        </p:grpSpPr>
        <p:sp>
          <p:nvSpPr>
            <p:cNvPr id="184" name="Rectangle 183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90" name="Rectangle 189"/>
            <p:cNvSpPr/>
            <p:nvPr/>
          </p:nvSpPr>
          <p:spPr bwMode="auto">
            <a:xfrm>
              <a:off x="6585034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716886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8094170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167" name="Rectangle 166"/>
            <p:cNvSpPr/>
            <p:nvPr/>
          </p:nvSpPr>
          <p:spPr bwMode="auto">
            <a:xfrm>
              <a:off x="8471455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6962318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339603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4229100" y="1971460"/>
            <a:ext cx="1329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 Map: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8479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2" descr="C:\src\graphics_svn\ola_projects\phd\presentation\images\house_tra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02" y="2388418"/>
            <a:ext cx="703000" cy="7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Freeform 122"/>
          <p:cNvSpPr/>
          <p:nvPr/>
        </p:nvSpPr>
        <p:spPr>
          <a:xfrm>
            <a:off x="2692515" y="1557840"/>
            <a:ext cx="766172" cy="827242"/>
          </a:xfrm>
          <a:custGeom>
            <a:avLst/>
            <a:gdLst>
              <a:gd name="connsiteX0" fmla="*/ 1441450 w 1441450"/>
              <a:gd name="connsiteY0" fmla="*/ 0 h 1924050"/>
              <a:gd name="connsiteX1" fmla="*/ 0 w 1441450"/>
              <a:gd name="connsiteY1" fmla="*/ 1841500 h 1924050"/>
              <a:gd name="connsiteX2" fmla="*/ 215900 w 1441450"/>
              <a:gd name="connsiteY2" fmla="*/ 1924050 h 1924050"/>
              <a:gd name="connsiteX3" fmla="*/ 317500 w 1441450"/>
              <a:gd name="connsiteY3" fmla="*/ 1657350 h 1924050"/>
              <a:gd name="connsiteX4" fmla="*/ 977900 w 1441450"/>
              <a:gd name="connsiteY4" fmla="*/ 1765300 h 1924050"/>
              <a:gd name="connsiteX5" fmla="*/ 1441450 w 1441450"/>
              <a:gd name="connsiteY5" fmla="*/ 0 h 1924050"/>
              <a:gd name="connsiteX0" fmla="*/ 1289050 w 1289050"/>
              <a:gd name="connsiteY0" fmla="*/ 0 h 1390650"/>
              <a:gd name="connsiteX1" fmla="*/ 0 w 1289050"/>
              <a:gd name="connsiteY1" fmla="*/ 1308100 h 1390650"/>
              <a:gd name="connsiteX2" fmla="*/ 215900 w 1289050"/>
              <a:gd name="connsiteY2" fmla="*/ 1390650 h 1390650"/>
              <a:gd name="connsiteX3" fmla="*/ 317500 w 1289050"/>
              <a:gd name="connsiteY3" fmla="*/ 1123950 h 1390650"/>
              <a:gd name="connsiteX4" fmla="*/ 977900 w 1289050"/>
              <a:gd name="connsiteY4" fmla="*/ 1231900 h 1390650"/>
              <a:gd name="connsiteX5" fmla="*/ 1289050 w 1289050"/>
              <a:gd name="connsiteY5" fmla="*/ 0 h 1390650"/>
              <a:gd name="connsiteX0" fmla="*/ 1289050 w 1289050"/>
              <a:gd name="connsiteY0" fmla="*/ 55247 h 1445897"/>
              <a:gd name="connsiteX1" fmla="*/ 906780 w 1289050"/>
              <a:gd name="connsiteY1" fmla="*/ 43817 h 1445897"/>
              <a:gd name="connsiteX2" fmla="*/ 0 w 1289050"/>
              <a:gd name="connsiteY2" fmla="*/ 1363347 h 1445897"/>
              <a:gd name="connsiteX3" fmla="*/ 215900 w 1289050"/>
              <a:gd name="connsiteY3" fmla="*/ 1445897 h 1445897"/>
              <a:gd name="connsiteX4" fmla="*/ 317500 w 1289050"/>
              <a:gd name="connsiteY4" fmla="*/ 1179197 h 1445897"/>
              <a:gd name="connsiteX5" fmla="*/ 977900 w 1289050"/>
              <a:gd name="connsiteY5" fmla="*/ 1287147 h 1445897"/>
              <a:gd name="connsiteX6" fmla="*/ 1289050 w 1289050"/>
              <a:gd name="connsiteY6" fmla="*/ 55247 h 1445897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5164 h 1402164"/>
              <a:gd name="connsiteX1" fmla="*/ 906780 w 1289050"/>
              <a:gd name="connsiteY1" fmla="*/ 84 h 1402164"/>
              <a:gd name="connsiteX2" fmla="*/ 0 w 1289050"/>
              <a:gd name="connsiteY2" fmla="*/ 1319614 h 1402164"/>
              <a:gd name="connsiteX3" fmla="*/ 215900 w 1289050"/>
              <a:gd name="connsiteY3" fmla="*/ 1402164 h 1402164"/>
              <a:gd name="connsiteX4" fmla="*/ 317500 w 1289050"/>
              <a:gd name="connsiteY4" fmla="*/ 1135464 h 1402164"/>
              <a:gd name="connsiteX5" fmla="*/ 977900 w 1289050"/>
              <a:gd name="connsiteY5" fmla="*/ 1243414 h 1402164"/>
              <a:gd name="connsiteX6" fmla="*/ 1289050 w 1289050"/>
              <a:gd name="connsiteY6" fmla="*/ 5164 h 1402164"/>
              <a:gd name="connsiteX0" fmla="*/ 1289050 w 1289050"/>
              <a:gd name="connsiteY0" fmla="*/ 508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464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98575 w 1298575"/>
              <a:gd name="connsiteY0" fmla="*/ 9843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9843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575" h="1402080">
                <a:moveTo>
                  <a:pt x="1298575" y="2699"/>
                </a:moveTo>
                <a:lnTo>
                  <a:pt x="1022667" y="0"/>
                </a:lnTo>
                <a:cubicBezTo>
                  <a:pt x="686541" y="423174"/>
                  <a:pt x="340889" y="879687"/>
                  <a:pt x="0" y="1319530"/>
                </a:cubicBezTo>
                <a:lnTo>
                  <a:pt x="215900" y="1402080"/>
                </a:lnTo>
                <a:lnTo>
                  <a:pt x="317500" y="1135380"/>
                </a:lnTo>
                <a:lnTo>
                  <a:pt x="977900" y="1243330"/>
                </a:lnTo>
                <a:cubicBezTo>
                  <a:pt x="1084792" y="829786"/>
                  <a:pt x="1172633" y="509111"/>
                  <a:pt x="1298575" y="2699"/>
                </a:cubicBezTo>
                <a:close/>
              </a:path>
            </a:pathLst>
          </a:cu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581991" y="2223979"/>
            <a:ext cx="693115" cy="614437"/>
          </a:xfrm>
          <a:custGeom>
            <a:avLst/>
            <a:gdLst>
              <a:gd name="connsiteX0" fmla="*/ 422275 w 1174750"/>
              <a:gd name="connsiteY0" fmla="*/ 1041400 h 1041400"/>
              <a:gd name="connsiteX1" fmla="*/ 0 w 1174750"/>
              <a:gd name="connsiteY1" fmla="*/ 650875 h 1041400"/>
              <a:gd name="connsiteX2" fmla="*/ 177800 w 1174750"/>
              <a:gd name="connsiteY2" fmla="*/ 190500 h 1041400"/>
              <a:gd name="connsiteX3" fmla="*/ 406400 w 1174750"/>
              <a:gd name="connsiteY3" fmla="*/ 285750 h 1041400"/>
              <a:gd name="connsiteX4" fmla="*/ 517525 w 1174750"/>
              <a:gd name="connsiteY4" fmla="*/ 0 h 1041400"/>
              <a:gd name="connsiteX5" fmla="*/ 1174750 w 1174750"/>
              <a:gd name="connsiteY5" fmla="*/ 111125 h 1041400"/>
              <a:gd name="connsiteX6" fmla="*/ 1016000 w 1174750"/>
              <a:gd name="connsiteY6" fmla="*/ 523875 h 1041400"/>
              <a:gd name="connsiteX7" fmla="*/ 676275 w 1174750"/>
              <a:gd name="connsiteY7" fmla="*/ 390525 h 1041400"/>
              <a:gd name="connsiteX8" fmla="*/ 549275 w 1174750"/>
              <a:gd name="connsiteY8" fmla="*/ 708025 h 1041400"/>
              <a:gd name="connsiteX9" fmla="*/ 422275 w 1174750"/>
              <a:gd name="connsiteY9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041400">
                <a:moveTo>
                  <a:pt x="422275" y="1041400"/>
                </a:moveTo>
                <a:lnTo>
                  <a:pt x="0" y="650875"/>
                </a:lnTo>
                <a:lnTo>
                  <a:pt x="177800" y="190500"/>
                </a:lnTo>
                <a:lnTo>
                  <a:pt x="406400" y="285750"/>
                </a:lnTo>
                <a:lnTo>
                  <a:pt x="517525" y="0"/>
                </a:lnTo>
                <a:lnTo>
                  <a:pt x="1174750" y="111125"/>
                </a:lnTo>
                <a:lnTo>
                  <a:pt x="1016000" y="523875"/>
                </a:lnTo>
                <a:lnTo>
                  <a:pt x="676275" y="390525"/>
                </a:lnTo>
                <a:lnTo>
                  <a:pt x="549275" y="708025"/>
                </a:lnTo>
                <a:lnTo>
                  <a:pt x="422275" y="1041400"/>
                </a:lnTo>
                <a:close/>
              </a:path>
            </a:pathLst>
          </a:custGeom>
          <a:solidFill>
            <a:srgbClr val="3792AA">
              <a:alpha val="80000"/>
            </a:srgbClr>
          </a:soli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480003" y="1790163"/>
            <a:ext cx="1035540" cy="294312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350" kern="0" dirty="0">
                <a:solidFill>
                  <a:sysClr val="windowText" lastClr="000000"/>
                </a:solidFill>
                <a:latin typeface="Calibri"/>
                <a:ea typeface="+mn-ea"/>
              </a:rPr>
              <a:t>Eye/Camera</a:t>
            </a:r>
            <a:endParaRPr lang="en-US" sz="1350" kern="0" baseline="-2500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grpSp>
        <p:nvGrpSpPr>
          <p:cNvPr id="126" name="Group 254"/>
          <p:cNvGrpSpPr/>
          <p:nvPr/>
        </p:nvGrpSpPr>
        <p:grpSpPr>
          <a:xfrm rot="1279556">
            <a:off x="1806023" y="1930264"/>
            <a:ext cx="187235" cy="210494"/>
            <a:chOff x="990500" y="3212804"/>
            <a:chExt cx="1145624" cy="1287952"/>
          </a:xfrm>
        </p:grpSpPr>
        <p:grpSp>
          <p:nvGrpSpPr>
            <p:cNvPr id="127" name="Group 19"/>
            <p:cNvGrpSpPr/>
            <p:nvPr/>
          </p:nvGrpSpPr>
          <p:grpSpPr>
            <a:xfrm rot="2693286">
              <a:off x="990500" y="3212804"/>
              <a:ext cx="1145624" cy="1287952"/>
              <a:chOff x="1475656" y="3586913"/>
              <a:chExt cx="1145624" cy="1170865"/>
            </a:xfrm>
          </p:grpSpPr>
          <p:sp>
            <p:nvSpPr>
              <p:cNvPr id="129" name="Arc 128"/>
              <p:cNvSpPr/>
              <p:nvPr/>
            </p:nvSpPr>
            <p:spPr>
              <a:xfrm>
                <a:off x="1475656" y="3843378"/>
                <a:ext cx="914400" cy="914400"/>
              </a:xfrm>
              <a:prstGeom prst="arc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F0A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 flipV="1">
                <a:off x="1475656" y="3586913"/>
                <a:ext cx="576064" cy="1170865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475656" y="4191000"/>
                <a:ext cx="1145624" cy="566778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28" name="Oval 127"/>
            <p:cNvSpPr/>
            <p:nvPr/>
          </p:nvSpPr>
          <p:spPr>
            <a:xfrm flipH="1">
              <a:off x="1652816" y="3717032"/>
              <a:ext cx="182880" cy="264866"/>
            </a:xfrm>
            <a:prstGeom prst="ellipse">
              <a:avLst/>
            </a:prstGeom>
            <a:solidFill>
              <a:sysClr val="windowText" lastClr="000000"/>
            </a:solidFill>
            <a:ln w="1905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969549" y="1561052"/>
            <a:ext cx="3085778" cy="2750027"/>
            <a:chOff x="2089357" y="2375265"/>
            <a:chExt cx="5230040" cy="4660981"/>
          </a:xfrm>
        </p:grpSpPr>
        <p:cxnSp>
          <p:nvCxnSpPr>
            <p:cNvPr id="133" name="Straight Connector 132"/>
            <p:cNvCxnSpPr/>
            <p:nvPr/>
          </p:nvCxnSpPr>
          <p:spPr>
            <a:xfrm rot="6679556">
              <a:off x="2612644" y="3553718"/>
              <a:ext cx="679971" cy="839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279556" flipV="1">
              <a:off x="3239026" y="237526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 rot="1279556">
              <a:off x="2388310" y="455432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 rot="6679556">
              <a:off x="4748989" y="5035738"/>
              <a:ext cx="3999338" cy="1677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 rot="1279556" flipV="1">
              <a:off x="3027564" y="3337500"/>
              <a:ext cx="4079805" cy="81998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rot="1279556" flipV="1">
              <a:off x="2801930" y="4380474"/>
              <a:ext cx="4517467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rot="1279556">
              <a:off x="2605125" y="4414052"/>
              <a:ext cx="4074776" cy="83004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rot="1279556">
              <a:off x="2089357" y="3392972"/>
              <a:ext cx="831752" cy="33886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 rot="1279556" flipV="1">
              <a:off x="2209322" y="3068869"/>
              <a:ext cx="859739" cy="35026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rot="1279556">
              <a:off x="2157567" y="3407644"/>
              <a:ext cx="822501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279556">
              <a:off x="5612709" y="3091737"/>
              <a:ext cx="0" cy="300245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279556">
              <a:off x="3112394" y="3205491"/>
              <a:ext cx="0" cy="81044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6679556">
              <a:off x="2818615" y="3687787"/>
              <a:ext cx="980968" cy="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7479556" flipH="1">
              <a:off x="2942620" y="3777557"/>
              <a:ext cx="1181335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rot="17479556" flipH="1">
              <a:off x="3094759" y="3885977"/>
              <a:ext cx="1427849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rot="1279556">
              <a:off x="4145107" y="3160316"/>
              <a:ext cx="0" cy="1715178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 rot="6679556">
              <a:off x="3516831" y="4178213"/>
              <a:ext cx="206924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 rot="17479556" flipH="1">
              <a:off x="3786388" y="4362868"/>
              <a:ext cx="248762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rot="1279556">
              <a:off x="6316287" y="3061589"/>
              <a:ext cx="0" cy="3608252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</p:grpSp>
      <p:cxnSp>
        <p:nvCxnSpPr>
          <p:cNvPr id="153" name="Straight Connector 152"/>
          <p:cNvCxnSpPr>
            <a:endCxn id="157" idx="0"/>
          </p:cNvCxnSpPr>
          <p:nvPr/>
        </p:nvCxnSpPr>
        <p:spPr>
          <a:xfrm flipH="1">
            <a:off x="3254499" y="1244442"/>
            <a:ext cx="284904" cy="312648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cxnSp>
        <p:nvCxnSpPr>
          <p:cNvPr id="154" name="Straight Connector 153"/>
          <p:cNvCxnSpPr>
            <a:endCxn id="157" idx="3"/>
          </p:cNvCxnSpPr>
          <p:nvPr/>
        </p:nvCxnSpPr>
        <p:spPr>
          <a:xfrm flipH="1">
            <a:off x="3426841" y="1244442"/>
            <a:ext cx="112562" cy="314521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sp>
        <p:nvSpPr>
          <p:cNvPr id="157" name="Freeform 156"/>
          <p:cNvSpPr/>
          <p:nvPr/>
        </p:nvSpPr>
        <p:spPr>
          <a:xfrm>
            <a:off x="3100889" y="1557090"/>
            <a:ext cx="325952" cy="324078"/>
          </a:xfrm>
          <a:custGeom>
            <a:avLst/>
            <a:gdLst>
              <a:gd name="connsiteX0" fmla="*/ 260350 w 552450"/>
              <a:gd name="connsiteY0" fmla="*/ 0 h 549275"/>
              <a:gd name="connsiteX1" fmla="*/ 0 w 552450"/>
              <a:gd name="connsiteY1" fmla="*/ 301625 h 549275"/>
              <a:gd name="connsiteX2" fmla="*/ 355600 w 552450"/>
              <a:gd name="connsiteY2" fmla="*/ 549275 h 549275"/>
              <a:gd name="connsiteX3" fmla="*/ 552450 w 552450"/>
              <a:gd name="connsiteY3" fmla="*/ 3175 h 549275"/>
              <a:gd name="connsiteX4" fmla="*/ 260350 w 552450"/>
              <a:gd name="connsiteY4" fmla="*/ 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549275">
                <a:moveTo>
                  <a:pt x="260350" y="0"/>
                </a:moveTo>
                <a:lnTo>
                  <a:pt x="0" y="301625"/>
                </a:lnTo>
                <a:lnTo>
                  <a:pt x="355600" y="549275"/>
                </a:lnTo>
                <a:lnTo>
                  <a:pt x="552450" y="3175"/>
                </a:lnTo>
                <a:lnTo>
                  <a:pt x="260350" y="0"/>
                </a:lnTo>
                <a:close/>
              </a:path>
            </a:pathLst>
          </a:custGeom>
          <a:gradFill rotWithShape="1">
            <a:gsLst>
              <a:gs pos="0">
                <a:sysClr val="windowText" lastClr="000000">
                  <a:tint val="50000"/>
                  <a:satMod val="300000"/>
                  <a:alpha val="60000"/>
                </a:sysClr>
              </a:gs>
              <a:gs pos="35000">
                <a:sysClr val="windowText" lastClr="000000">
                  <a:tint val="37000"/>
                  <a:satMod val="300000"/>
                  <a:alpha val="60000"/>
                </a:sysClr>
              </a:gs>
              <a:gs pos="100000">
                <a:sysClr val="windowText" lastClr="000000">
                  <a:tint val="15000"/>
                  <a:satMod val="350000"/>
                  <a:alpha val="60000"/>
                </a:sysClr>
              </a:gs>
            </a:gsLst>
            <a:lin ang="16200000" scaled="1"/>
          </a:gradFill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cxnSp>
        <p:nvCxnSpPr>
          <p:cNvPr id="159" name="Straight Connector 158"/>
          <p:cNvCxnSpPr>
            <a:endCxn id="123" idx="0"/>
          </p:cNvCxnSpPr>
          <p:nvPr/>
        </p:nvCxnSpPr>
        <p:spPr>
          <a:xfrm flipH="1">
            <a:off x="3458686" y="1244442"/>
            <a:ext cx="80717" cy="314990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60" name="Straight Connector 159"/>
          <p:cNvCxnSpPr>
            <a:endCxn id="123" idx="1"/>
          </p:cNvCxnSpPr>
          <p:nvPr/>
        </p:nvCxnSpPr>
        <p:spPr>
          <a:xfrm flipH="1">
            <a:off x="3295899" y="1244443"/>
            <a:ext cx="243505" cy="313397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61" name="Sun 160"/>
          <p:cNvSpPr/>
          <p:nvPr/>
        </p:nvSpPr>
        <p:spPr>
          <a:xfrm>
            <a:off x="3389816" y="1102441"/>
            <a:ext cx="299175" cy="284005"/>
          </a:xfrm>
          <a:prstGeom prst="sun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AU" sz="1350" kern="0">
              <a:solidFill>
                <a:prstClr val="white"/>
              </a:solidFill>
              <a:latin typeface="Lucida Sans Unicode"/>
              <a:ea typeface="+mn-ea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221992" y="930462"/>
            <a:ext cx="627962" cy="627962"/>
          </a:xfrm>
          <a:prstGeom prst="rect">
            <a:avLst/>
          </a:prstGeom>
          <a:noFill/>
          <a:ln w="28575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074041" y="1707641"/>
            <a:ext cx="235688" cy="235688"/>
          </a:xfrm>
          <a:prstGeom prst="ellipse">
            <a:avLst/>
          </a:prstGeom>
          <a:solidFill>
            <a:sysClr val="windowText" lastClr="000000"/>
          </a:solidFill>
          <a:ln w="48000" cap="flat" cmpd="thickThin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628650"/>
            <a:ext cx="3771900" cy="17564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AU" sz="1500" dirty="0"/>
              <a:t>Frame 0</a:t>
            </a:r>
            <a:endParaRPr lang="en-GB" sz="1500" dirty="0"/>
          </a:p>
        </p:txBody>
      </p:sp>
      <p:grpSp>
        <p:nvGrpSpPr>
          <p:cNvPr id="6" name="Group 5"/>
          <p:cNvGrpSpPr/>
          <p:nvPr/>
        </p:nvGrpSpPr>
        <p:grpSpPr>
          <a:xfrm>
            <a:off x="5515849" y="1600200"/>
            <a:ext cx="2263706" cy="282963"/>
            <a:chOff x="5830465" y="2820157"/>
            <a:chExt cx="3018275" cy="377284"/>
          </a:xfrm>
        </p:grpSpPr>
        <p:sp>
          <p:nvSpPr>
            <p:cNvPr id="118" name="Rectangle 117"/>
            <p:cNvSpPr/>
            <p:nvPr/>
          </p:nvSpPr>
          <p:spPr bwMode="auto">
            <a:xfrm>
              <a:off x="5830465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6962318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7339603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716887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6207749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6585034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8094171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8471456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sv-SE" sz="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15849" y="904082"/>
            <a:ext cx="2263706" cy="282963"/>
            <a:chOff x="5830465" y="1701958"/>
            <a:chExt cx="3018275" cy="377284"/>
          </a:xfrm>
        </p:grpSpPr>
        <p:sp>
          <p:nvSpPr>
            <p:cNvPr id="166" name="Rectangle 165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6585034" y="1701958"/>
              <a:ext cx="377284" cy="37728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6962318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2" name="Rectangle 171"/>
            <p:cNvSpPr/>
            <p:nvPr/>
          </p:nvSpPr>
          <p:spPr bwMode="auto">
            <a:xfrm>
              <a:off x="7339603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7716887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8094171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8471456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15849" y="1257300"/>
            <a:ext cx="2263706" cy="282963"/>
            <a:chOff x="6019107" y="2400366"/>
            <a:chExt cx="3018275" cy="377284"/>
          </a:xfrm>
        </p:grpSpPr>
        <p:sp>
          <p:nvSpPr>
            <p:cNvPr id="185" name="Rectangle 184"/>
            <p:cNvSpPr/>
            <p:nvPr/>
          </p:nvSpPr>
          <p:spPr bwMode="auto">
            <a:xfrm>
              <a:off x="6019107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150960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7528245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9" name="Rectangle 178"/>
            <p:cNvSpPr/>
            <p:nvPr/>
          </p:nvSpPr>
          <p:spPr bwMode="auto">
            <a:xfrm>
              <a:off x="7905529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80" name="Rectangle 179"/>
            <p:cNvSpPr/>
            <p:nvPr/>
          </p:nvSpPr>
          <p:spPr bwMode="auto">
            <a:xfrm>
              <a:off x="6396391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773676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8282813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8660098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29100" y="915202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Projection Map:</a:t>
            </a:r>
            <a:endParaRPr lang="en-GB" sz="1350" dirty="0"/>
          </a:p>
        </p:txBody>
      </p:sp>
      <p:sp>
        <p:nvSpPr>
          <p:cNvPr id="186" name="TextBox 185"/>
          <p:cNvSpPr txBox="1"/>
          <p:nvPr/>
        </p:nvSpPr>
        <p:spPr>
          <a:xfrm>
            <a:off x="4114800" y="1257300"/>
            <a:ext cx="14927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Batch Projection:</a:t>
            </a:r>
            <a:endParaRPr lang="en-GB" sz="1350" dirty="0"/>
          </a:p>
        </p:txBody>
      </p:sp>
      <p:sp>
        <p:nvSpPr>
          <p:cNvPr id="187" name="TextBox 186"/>
          <p:cNvSpPr txBox="1"/>
          <p:nvPr/>
        </p:nvSpPr>
        <p:spPr>
          <a:xfrm>
            <a:off x="4462485" y="1605091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Intersection:</a:t>
            </a:r>
            <a:endParaRPr lang="en-GB" sz="1350" dirty="0"/>
          </a:p>
        </p:txBody>
      </p:sp>
      <p:sp>
        <p:nvSpPr>
          <p:cNvPr id="262" name="Rectangle 261"/>
          <p:cNvSpPr/>
          <p:nvPr/>
        </p:nvSpPr>
        <p:spPr>
          <a:xfrm>
            <a:off x="4114800" y="2480359"/>
            <a:ext cx="3771900" cy="20916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1350" dirty="0"/>
          </a:p>
        </p:txBody>
      </p:sp>
      <p:grpSp>
        <p:nvGrpSpPr>
          <p:cNvPr id="263" name="Group 262"/>
          <p:cNvGrpSpPr/>
          <p:nvPr/>
        </p:nvGrpSpPr>
        <p:grpSpPr>
          <a:xfrm>
            <a:off x="5515849" y="3854747"/>
            <a:ext cx="2263706" cy="282963"/>
            <a:chOff x="5830465" y="2820157"/>
            <a:chExt cx="3018275" cy="377284"/>
          </a:xfrm>
        </p:grpSpPr>
        <p:sp>
          <p:nvSpPr>
            <p:cNvPr id="202" name="Rectangle 201"/>
            <p:cNvSpPr/>
            <p:nvPr/>
          </p:nvSpPr>
          <p:spPr bwMode="auto">
            <a:xfrm>
              <a:off x="6207749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6585034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4" name="Rectangle 263"/>
            <p:cNvSpPr/>
            <p:nvPr/>
          </p:nvSpPr>
          <p:spPr bwMode="auto">
            <a:xfrm>
              <a:off x="5830465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6962318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7339603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7716887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8094171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8471456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grpSp>
        <p:nvGrpSpPr>
          <p:cNvPr id="281" name="Group 280"/>
          <p:cNvGrpSpPr/>
          <p:nvPr/>
        </p:nvGrpSpPr>
        <p:grpSpPr>
          <a:xfrm>
            <a:off x="5515849" y="3337610"/>
            <a:ext cx="2263706" cy="282963"/>
            <a:chOff x="6019107" y="2400366"/>
            <a:chExt cx="3018275" cy="377284"/>
          </a:xfrm>
        </p:grpSpPr>
        <p:sp>
          <p:nvSpPr>
            <p:cNvPr id="282" name="Rectangle 281"/>
            <p:cNvSpPr/>
            <p:nvPr/>
          </p:nvSpPr>
          <p:spPr bwMode="auto">
            <a:xfrm>
              <a:off x="6019107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7150960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7528245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5" name="Rectangle 284"/>
            <p:cNvSpPr/>
            <p:nvPr/>
          </p:nvSpPr>
          <p:spPr bwMode="auto">
            <a:xfrm>
              <a:off x="7905529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6396391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773676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8282813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289" name="Rectangle 288"/>
            <p:cNvSpPr/>
            <p:nvPr/>
          </p:nvSpPr>
          <p:spPr bwMode="auto">
            <a:xfrm>
              <a:off x="8660098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290" name="TextBox 289"/>
          <p:cNvSpPr txBox="1"/>
          <p:nvPr/>
        </p:nvSpPr>
        <p:spPr>
          <a:xfrm>
            <a:off x="4250330" y="2686051"/>
            <a:ext cx="13965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Prev</a:t>
            </a:r>
            <a:r>
              <a:rPr lang="en-AU" sz="1350" dirty="0"/>
              <a:t> </a:t>
            </a:r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. </a:t>
            </a:r>
            <a:br>
              <a:rPr lang="en-AU" sz="1350" dirty="0"/>
            </a:br>
            <a:r>
              <a:rPr lang="en-AU" sz="1350" dirty="0"/>
              <a:t>Map:</a:t>
            </a:r>
            <a:endParaRPr lang="en-GB" sz="1350" dirty="0"/>
          </a:p>
        </p:txBody>
      </p:sp>
      <p:sp>
        <p:nvSpPr>
          <p:cNvPr id="291" name="TextBox 290"/>
          <p:cNvSpPr txBox="1"/>
          <p:nvPr/>
        </p:nvSpPr>
        <p:spPr>
          <a:xfrm>
            <a:off x="4114800" y="3337609"/>
            <a:ext cx="14927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Batch Projection:</a:t>
            </a:r>
            <a:endParaRPr lang="en-GB" sz="1350" dirty="0"/>
          </a:p>
        </p:txBody>
      </p:sp>
      <p:sp>
        <p:nvSpPr>
          <p:cNvPr id="292" name="TextBox 291"/>
          <p:cNvSpPr txBox="1"/>
          <p:nvPr/>
        </p:nvSpPr>
        <p:spPr>
          <a:xfrm>
            <a:off x="4462485" y="3859637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Intersection:</a:t>
            </a:r>
            <a:endParaRPr lang="en-GB" sz="1350" dirty="0"/>
          </a:p>
        </p:txBody>
      </p:sp>
      <p:sp>
        <p:nvSpPr>
          <p:cNvPr id="293" name="TextBox 292"/>
          <p:cNvSpPr txBox="1"/>
          <p:nvPr/>
        </p:nvSpPr>
        <p:spPr>
          <a:xfrm>
            <a:off x="6515100" y="3037527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&amp;</a:t>
            </a:r>
            <a:endParaRPr lang="en-GB" sz="15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515100" y="3596009"/>
            <a:ext cx="296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=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4121944" y="2473345"/>
            <a:ext cx="818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1500" dirty="0">
                <a:solidFill>
                  <a:prstClr val="black"/>
                </a:solidFill>
                <a:latin typeface="Calibri"/>
                <a:ea typeface="+mn-ea"/>
              </a:rPr>
              <a:t>Frame 1</a:t>
            </a:r>
            <a:endParaRPr lang="en-GB" sz="15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5515849" y="1960340"/>
            <a:ext cx="2263706" cy="282963"/>
            <a:chOff x="5830465" y="1701958"/>
            <a:chExt cx="3018274" cy="377284"/>
          </a:xfrm>
        </p:grpSpPr>
        <p:sp>
          <p:nvSpPr>
            <p:cNvPr id="184" name="Rectangle 183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90" name="Rectangle 189"/>
            <p:cNvSpPr/>
            <p:nvPr/>
          </p:nvSpPr>
          <p:spPr bwMode="auto">
            <a:xfrm>
              <a:off x="6585034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716886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8094170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167" name="Rectangle 166"/>
            <p:cNvSpPr/>
            <p:nvPr/>
          </p:nvSpPr>
          <p:spPr bwMode="auto">
            <a:xfrm>
              <a:off x="8471455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6962318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339603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4229100" y="1971460"/>
            <a:ext cx="1329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 Map:</a:t>
            </a:r>
            <a:endParaRPr lang="en-GB" sz="1350" dirty="0"/>
          </a:p>
        </p:txBody>
      </p:sp>
      <p:grpSp>
        <p:nvGrpSpPr>
          <p:cNvPr id="192" name="Group 191"/>
          <p:cNvGrpSpPr/>
          <p:nvPr/>
        </p:nvGrpSpPr>
        <p:grpSpPr>
          <a:xfrm>
            <a:off x="5515849" y="2753562"/>
            <a:ext cx="2263706" cy="282963"/>
            <a:chOff x="5830465" y="1701958"/>
            <a:chExt cx="3018274" cy="377284"/>
          </a:xfrm>
        </p:grpSpPr>
        <p:sp>
          <p:nvSpPr>
            <p:cNvPr id="193" name="Rectangle 192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6585034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7716886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97" name="Rectangle 196"/>
            <p:cNvSpPr/>
            <p:nvPr/>
          </p:nvSpPr>
          <p:spPr bwMode="auto">
            <a:xfrm>
              <a:off x="8094170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8471455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962318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339603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5515849" y="4229831"/>
            <a:ext cx="2263706" cy="282963"/>
            <a:chOff x="5830465" y="1701958"/>
            <a:chExt cx="3018275" cy="377284"/>
          </a:xfrm>
        </p:grpSpPr>
        <p:sp>
          <p:nvSpPr>
            <p:cNvPr id="208" name="Rectangle 207"/>
            <p:cNvSpPr/>
            <p:nvPr/>
          </p:nvSpPr>
          <p:spPr bwMode="auto">
            <a:xfrm>
              <a:off x="6585033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05" name="Rectangle 204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7716887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9" name="Rectangle 208"/>
            <p:cNvSpPr/>
            <p:nvPr/>
          </p:nvSpPr>
          <p:spPr bwMode="auto">
            <a:xfrm>
              <a:off x="6962317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210" name="Rectangle 209"/>
            <p:cNvSpPr/>
            <p:nvPr/>
          </p:nvSpPr>
          <p:spPr bwMode="auto">
            <a:xfrm>
              <a:off x="7339602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8094171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12" name="Rectangle 211"/>
            <p:cNvSpPr/>
            <p:nvPr/>
          </p:nvSpPr>
          <p:spPr bwMode="auto">
            <a:xfrm>
              <a:off x="8471456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4229100" y="4240951"/>
            <a:ext cx="1329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 Map:</a:t>
            </a:r>
            <a:endParaRPr lang="en-GB" sz="1350" dirty="0"/>
          </a:p>
        </p:txBody>
      </p:sp>
      <p:sp>
        <p:nvSpPr>
          <p:cNvPr id="163" name="Oval 162"/>
          <p:cNvSpPr/>
          <p:nvPr/>
        </p:nvSpPr>
        <p:spPr>
          <a:xfrm>
            <a:off x="3299383" y="1707640"/>
            <a:ext cx="262541" cy="262541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3086100" y="1753791"/>
            <a:ext cx="374017" cy="161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121944" y="628650"/>
            <a:ext cx="3771900" cy="1756431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044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2" descr="C:\src\graphics_svn\ola_projects\phd\presentation\images\house_tra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02" y="2388418"/>
            <a:ext cx="703000" cy="7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Freeform 122"/>
          <p:cNvSpPr/>
          <p:nvPr/>
        </p:nvSpPr>
        <p:spPr>
          <a:xfrm>
            <a:off x="2692515" y="1557840"/>
            <a:ext cx="766172" cy="827242"/>
          </a:xfrm>
          <a:custGeom>
            <a:avLst/>
            <a:gdLst>
              <a:gd name="connsiteX0" fmla="*/ 1441450 w 1441450"/>
              <a:gd name="connsiteY0" fmla="*/ 0 h 1924050"/>
              <a:gd name="connsiteX1" fmla="*/ 0 w 1441450"/>
              <a:gd name="connsiteY1" fmla="*/ 1841500 h 1924050"/>
              <a:gd name="connsiteX2" fmla="*/ 215900 w 1441450"/>
              <a:gd name="connsiteY2" fmla="*/ 1924050 h 1924050"/>
              <a:gd name="connsiteX3" fmla="*/ 317500 w 1441450"/>
              <a:gd name="connsiteY3" fmla="*/ 1657350 h 1924050"/>
              <a:gd name="connsiteX4" fmla="*/ 977900 w 1441450"/>
              <a:gd name="connsiteY4" fmla="*/ 1765300 h 1924050"/>
              <a:gd name="connsiteX5" fmla="*/ 1441450 w 1441450"/>
              <a:gd name="connsiteY5" fmla="*/ 0 h 1924050"/>
              <a:gd name="connsiteX0" fmla="*/ 1289050 w 1289050"/>
              <a:gd name="connsiteY0" fmla="*/ 0 h 1390650"/>
              <a:gd name="connsiteX1" fmla="*/ 0 w 1289050"/>
              <a:gd name="connsiteY1" fmla="*/ 1308100 h 1390650"/>
              <a:gd name="connsiteX2" fmla="*/ 215900 w 1289050"/>
              <a:gd name="connsiteY2" fmla="*/ 1390650 h 1390650"/>
              <a:gd name="connsiteX3" fmla="*/ 317500 w 1289050"/>
              <a:gd name="connsiteY3" fmla="*/ 1123950 h 1390650"/>
              <a:gd name="connsiteX4" fmla="*/ 977900 w 1289050"/>
              <a:gd name="connsiteY4" fmla="*/ 1231900 h 1390650"/>
              <a:gd name="connsiteX5" fmla="*/ 1289050 w 1289050"/>
              <a:gd name="connsiteY5" fmla="*/ 0 h 1390650"/>
              <a:gd name="connsiteX0" fmla="*/ 1289050 w 1289050"/>
              <a:gd name="connsiteY0" fmla="*/ 55247 h 1445897"/>
              <a:gd name="connsiteX1" fmla="*/ 906780 w 1289050"/>
              <a:gd name="connsiteY1" fmla="*/ 43817 h 1445897"/>
              <a:gd name="connsiteX2" fmla="*/ 0 w 1289050"/>
              <a:gd name="connsiteY2" fmla="*/ 1363347 h 1445897"/>
              <a:gd name="connsiteX3" fmla="*/ 215900 w 1289050"/>
              <a:gd name="connsiteY3" fmla="*/ 1445897 h 1445897"/>
              <a:gd name="connsiteX4" fmla="*/ 317500 w 1289050"/>
              <a:gd name="connsiteY4" fmla="*/ 1179197 h 1445897"/>
              <a:gd name="connsiteX5" fmla="*/ 977900 w 1289050"/>
              <a:gd name="connsiteY5" fmla="*/ 1287147 h 1445897"/>
              <a:gd name="connsiteX6" fmla="*/ 1289050 w 1289050"/>
              <a:gd name="connsiteY6" fmla="*/ 55247 h 1445897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5164 h 1402164"/>
              <a:gd name="connsiteX1" fmla="*/ 906780 w 1289050"/>
              <a:gd name="connsiteY1" fmla="*/ 84 h 1402164"/>
              <a:gd name="connsiteX2" fmla="*/ 0 w 1289050"/>
              <a:gd name="connsiteY2" fmla="*/ 1319614 h 1402164"/>
              <a:gd name="connsiteX3" fmla="*/ 215900 w 1289050"/>
              <a:gd name="connsiteY3" fmla="*/ 1402164 h 1402164"/>
              <a:gd name="connsiteX4" fmla="*/ 317500 w 1289050"/>
              <a:gd name="connsiteY4" fmla="*/ 1135464 h 1402164"/>
              <a:gd name="connsiteX5" fmla="*/ 977900 w 1289050"/>
              <a:gd name="connsiteY5" fmla="*/ 1243414 h 1402164"/>
              <a:gd name="connsiteX6" fmla="*/ 1289050 w 1289050"/>
              <a:gd name="connsiteY6" fmla="*/ 5164 h 1402164"/>
              <a:gd name="connsiteX0" fmla="*/ 1289050 w 1289050"/>
              <a:gd name="connsiteY0" fmla="*/ 508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464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98575 w 1298575"/>
              <a:gd name="connsiteY0" fmla="*/ 9843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9843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575" h="1402080">
                <a:moveTo>
                  <a:pt x="1298575" y="2699"/>
                </a:moveTo>
                <a:lnTo>
                  <a:pt x="1022667" y="0"/>
                </a:lnTo>
                <a:cubicBezTo>
                  <a:pt x="686541" y="423174"/>
                  <a:pt x="340889" y="879687"/>
                  <a:pt x="0" y="1319530"/>
                </a:cubicBezTo>
                <a:lnTo>
                  <a:pt x="215900" y="1402080"/>
                </a:lnTo>
                <a:lnTo>
                  <a:pt x="317500" y="1135380"/>
                </a:lnTo>
                <a:lnTo>
                  <a:pt x="977900" y="1243330"/>
                </a:lnTo>
                <a:cubicBezTo>
                  <a:pt x="1084792" y="829786"/>
                  <a:pt x="1172633" y="509111"/>
                  <a:pt x="1298575" y="2699"/>
                </a:cubicBezTo>
                <a:close/>
              </a:path>
            </a:pathLst>
          </a:cu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581991" y="2223979"/>
            <a:ext cx="693115" cy="614437"/>
          </a:xfrm>
          <a:custGeom>
            <a:avLst/>
            <a:gdLst>
              <a:gd name="connsiteX0" fmla="*/ 422275 w 1174750"/>
              <a:gd name="connsiteY0" fmla="*/ 1041400 h 1041400"/>
              <a:gd name="connsiteX1" fmla="*/ 0 w 1174750"/>
              <a:gd name="connsiteY1" fmla="*/ 650875 h 1041400"/>
              <a:gd name="connsiteX2" fmla="*/ 177800 w 1174750"/>
              <a:gd name="connsiteY2" fmla="*/ 190500 h 1041400"/>
              <a:gd name="connsiteX3" fmla="*/ 406400 w 1174750"/>
              <a:gd name="connsiteY3" fmla="*/ 285750 h 1041400"/>
              <a:gd name="connsiteX4" fmla="*/ 517525 w 1174750"/>
              <a:gd name="connsiteY4" fmla="*/ 0 h 1041400"/>
              <a:gd name="connsiteX5" fmla="*/ 1174750 w 1174750"/>
              <a:gd name="connsiteY5" fmla="*/ 111125 h 1041400"/>
              <a:gd name="connsiteX6" fmla="*/ 1016000 w 1174750"/>
              <a:gd name="connsiteY6" fmla="*/ 523875 h 1041400"/>
              <a:gd name="connsiteX7" fmla="*/ 676275 w 1174750"/>
              <a:gd name="connsiteY7" fmla="*/ 390525 h 1041400"/>
              <a:gd name="connsiteX8" fmla="*/ 549275 w 1174750"/>
              <a:gd name="connsiteY8" fmla="*/ 708025 h 1041400"/>
              <a:gd name="connsiteX9" fmla="*/ 422275 w 1174750"/>
              <a:gd name="connsiteY9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041400">
                <a:moveTo>
                  <a:pt x="422275" y="1041400"/>
                </a:moveTo>
                <a:lnTo>
                  <a:pt x="0" y="650875"/>
                </a:lnTo>
                <a:lnTo>
                  <a:pt x="177800" y="190500"/>
                </a:lnTo>
                <a:lnTo>
                  <a:pt x="406400" y="285750"/>
                </a:lnTo>
                <a:lnTo>
                  <a:pt x="517525" y="0"/>
                </a:lnTo>
                <a:lnTo>
                  <a:pt x="1174750" y="111125"/>
                </a:lnTo>
                <a:lnTo>
                  <a:pt x="1016000" y="523875"/>
                </a:lnTo>
                <a:lnTo>
                  <a:pt x="676275" y="390525"/>
                </a:lnTo>
                <a:lnTo>
                  <a:pt x="549275" y="708025"/>
                </a:lnTo>
                <a:lnTo>
                  <a:pt x="422275" y="1041400"/>
                </a:lnTo>
                <a:close/>
              </a:path>
            </a:pathLst>
          </a:custGeom>
          <a:solidFill>
            <a:srgbClr val="3792AA">
              <a:alpha val="80000"/>
            </a:srgbClr>
          </a:soli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480003" y="1790163"/>
            <a:ext cx="1035540" cy="294312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350" kern="0" dirty="0">
                <a:solidFill>
                  <a:sysClr val="windowText" lastClr="000000"/>
                </a:solidFill>
                <a:latin typeface="Calibri"/>
                <a:ea typeface="+mn-ea"/>
              </a:rPr>
              <a:t>Eye/Camera</a:t>
            </a:r>
            <a:endParaRPr lang="en-US" sz="1350" kern="0" baseline="-2500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grpSp>
        <p:nvGrpSpPr>
          <p:cNvPr id="126" name="Group 254"/>
          <p:cNvGrpSpPr/>
          <p:nvPr/>
        </p:nvGrpSpPr>
        <p:grpSpPr>
          <a:xfrm rot="1279556">
            <a:off x="1806023" y="1930264"/>
            <a:ext cx="187235" cy="210494"/>
            <a:chOff x="990500" y="3212804"/>
            <a:chExt cx="1145624" cy="1287952"/>
          </a:xfrm>
        </p:grpSpPr>
        <p:grpSp>
          <p:nvGrpSpPr>
            <p:cNvPr id="127" name="Group 19"/>
            <p:cNvGrpSpPr/>
            <p:nvPr/>
          </p:nvGrpSpPr>
          <p:grpSpPr>
            <a:xfrm rot="2693286">
              <a:off x="990500" y="3212804"/>
              <a:ext cx="1145624" cy="1287952"/>
              <a:chOff x="1475656" y="3586913"/>
              <a:chExt cx="1145624" cy="1170865"/>
            </a:xfrm>
          </p:grpSpPr>
          <p:sp>
            <p:nvSpPr>
              <p:cNvPr id="129" name="Arc 128"/>
              <p:cNvSpPr/>
              <p:nvPr/>
            </p:nvSpPr>
            <p:spPr>
              <a:xfrm>
                <a:off x="1475656" y="3843378"/>
                <a:ext cx="914400" cy="914400"/>
              </a:xfrm>
              <a:prstGeom prst="arc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F0A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 flipV="1">
                <a:off x="1475656" y="3586913"/>
                <a:ext cx="576064" cy="1170865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475656" y="4191000"/>
                <a:ext cx="1145624" cy="566778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28" name="Oval 127"/>
            <p:cNvSpPr/>
            <p:nvPr/>
          </p:nvSpPr>
          <p:spPr>
            <a:xfrm flipH="1">
              <a:off x="1652816" y="3717032"/>
              <a:ext cx="182880" cy="264866"/>
            </a:xfrm>
            <a:prstGeom prst="ellipse">
              <a:avLst/>
            </a:prstGeom>
            <a:solidFill>
              <a:sysClr val="windowText" lastClr="000000"/>
            </a:solidFill>
            <a:ln w="1905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969549" y="1561052"/>
            <a:ext cx="3085778" cy="2750027"/>
            <a:chOff x="2089357" y="2375265"/>
            <a:chExt cx="5230040" cy="4660981"/>
          </a:xfrm>
        </p:grpSpPr>
        <p:cxnSp>
          <p:nvCxnSpPr>
            <p:cNvPr id="133" name="Straight Connector 132"/>
            <p:cNvCxnSpPr/>
            <p:nvPr/>
          </p:nvCxnSpPr>
          <p:spPr>
            <a:xfrm rot="6679556">
              <a:off x="2612644" y="3553718"/>
              <a:ext cx="679971" cy="839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279556" flipV="1">
              <a:off x="3239026" y="237526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 rot="1279556">
              <a:off x="2388310" y="455432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 rot="6679556">
              <a:off x="4748989" y="5035738"/>
              <a:ext cx="3999338" cy="1677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 rot="1279556" flipV="1">
              <a:off x="3027564" y="3337500"/>
              <a:ext cx="4079805" cy="81998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rot="1279556" flipV="1">
              <a:off x="2801930" y="4380474"/>
              <a:ext cx="4517467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rot="1279556">
              <a:off x="2605125" y="4414052"/>
              <a:ext cx="4074776" cy="83004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rot="1279556">
              <a:off x="2089357" y="3392972"/>
              <a:ext cx="831752" cy="33886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 rot="1279556" flipV="1">
              <a:off x="2209322" y="3068869"/>
              <a:ext cx="859739" cy="35026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rot="1279556">
              <a:off x="2157567" y="3407644"/>
              <a:ext cx="822501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279556">
              <a:off x="5612709" y="3091737"/>
              <a:ext cx="0" cy="300245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279556">
              <a:off x="3112394" y="3205491"/>
              <a:ext cx="0" cy="81044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6679556">
              <a:off x="2818615" y="3687787"/>
              <a:ext cx="980968" cy="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7479556" flipH="1">
              <a:off x="2942620" y="3777557"/>
              <a:ext cx="1181335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rot="17479556" flipH="1">
              <a:off x="3094759" y="3885977"/>
              <a:ext cx="1427849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rot="1279556">
              <a:off x="4145107" y="3160316"/>
              <a:ext cx="0" cy="1715178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 rot="6679556">
              <a:off x="3516831" y="4178213"/>
              <a:ext cx="206924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 rot="17479556" flipH="1">
              <a:off x="3786388" y="4362868"/>
              <a:ext cx="248762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rot="1279556">
              <a:off x="6316287" y="3061589"/>
              <a:ext cx="0" cy="3608252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</p:grpSp>
      <p:cxnSp>
        <p:nvCxnSpPr>
          <p:cNvPr id="153" name="Straight Connector 152"/>
          <p:cNvCxnSpPr>
            <a:endCxn id="157" idx="0"/>
          </p:cNvCxnSpPr>
          <p:nvPr/>
        </p:nvCxnSpPr>
        <p:spPr>
          <a:xfrm flipH="1">
            <a:off x="3254499" y="1244442"/>
            <a:ext cx="284904" cy="312648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cxnSp>
        <p:nvCxnSpPr>
          <p:cNvPr id="154" name="Straight Connector 153"/>
          <p:cNvCxnSpPr>
            <a:endCxn id="157" idx="3"/>
          </p:cNvCxnSpPr>
          <p:nvPr/>
        </p:nvCxnSpPr>
        <p:spPr>
          <a:xfrm flipH="1">
            <a:off x="3426841" y="1244442"/>
            <a:ext cx="112562" cy="314521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sp>
        <p:nvSpPr>
          <p:cNvPr id="157" name="Freeform 156"/>
          <p:cNvSpPr/>
          <p:nvPr/>
        </p:nvSpPr>
        <p:spPr>
          <a:xfrm>
            <a:off x="3100889" y="1557090"/>
            <a:ext cx="325952" cy="324078"/>
          </a:xfrm>
          <a:custGeom>
            <a:avLst/>
            <a:gdLst>
              <a:gd name="connsiteX0" fmla="*/ 260350 w 552450"/>
              <a:gd name="connsiteY0" fmla="*/ 0 h 549275"/>
              <a:gd name="connsiteX1" fmla="*/ 0 w 552450"/>
              <a:gd name="connsiteY1" fmla="*/ 301625 h 549275"/>
              <a:gd name="connsiteX2" fmla="*/ 355600 w 552450"/>
              <a:gd name="connsiteY2" fmla="*/ 549275 h 549275"/>
              <a:gd name="connsiteX3" fmla="*/ 552450 w 552450"/>
              <a:gd name="connsiteY3" fmla="*/ 3175 h 549275"/>
              <a:gd name="connsiteX4" fmla="*/ 260350 w 552450"/>
              <a:gd name="connsiteY4" fmla="*/ 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549275">
                <a:moveTo>
                  <a:pt x="260350" y="0"/>
                </a:moveTo>
                <a:lnTo>
                  <a:pt x="0" y="301625"/>
                </a:lnTo>
                <a:lnTo>
                  <a:pt x="355600" y="549275"/>
                </a:lnTo>
                <a:lnTo>
                  <a:pt x="552450" y="3175"/>
                </a:lnTo>
                <a:lnTo>
                  <a:pt x="260350" y="0"/>
                </a:lnTo>
                <a:close/>
              </a:path>
            </a:pathLst>
          </a:custGeom>
          <a:gradFill rotWithShape="1">
            <a:gsLst>
              <a:gs pos="0">
                <a:sysClr val="windowText" lastClr="000000">
                  <a:tint val="50000"/>
                  <a:satMod val="300000"/>
                  <a:alpha val="60000"/>
                </a:sysClr>
              </a:gs>
              <a:gs pos="35000">
                <a:sysClr val="windowText" lastClr="000000">
                  <a:tint val="37000"/>
                  <a:satMod val="300000"/>
                  <a:alpha val="60000"/>
                </a:sysClr>
              </a:gs>
              <a:gs pos="100000">
                <a:sysClr val="windowText" lastClr="000000">
                  <a:tint val="15000"/>
                  <a:satMod val="350000"/>
                  <a:alpha val="60000"/>
                </a:sysClr>
              </a:gs>
            </a:gsLst>
            <a:lin ang="16200000" scaled="1"/>
          </a:gradFill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cxnSp>
        <p:nvCxnSpPr>
          <p:cNvPr id="159" name="Straight Connector 158"/>
          <p:cNvCxnSpPr>
            <a:endCxn id="123" idx="0"/>
          </p:cNvCxnSpPr>
          <p:nvPr/>
        </p:nvCxnSpPr>
        <p:spPr>
          <a:xfrm flipH="1">
            <a:off x="3458686" y="1244442"/>
            <a:ext cx="80717" cy="314990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60" name="Straight Connector 159"/>
          <p:cNvCxnSpPr>
            <a:endCxn id="123" idx="1"/>
          </p:cNvCxnSpPr>
          <p:nvPr/>
        </p:nvCxnSpPr>
        <p:spPr>
          <a:xfrm flipH="1">
            <a:off x="3295899" y="1244443"/>
            <a:ext cx="243505" cy="313397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61" name="Sun 160"/>
          <p:cNvSpPr/>
          <p:nvPr/>
        </p:nvSpPr>
        <p:spPr>
          <a:xfrm>
            <a:off x="3389816" y="1102441"/>
            <a:ext cx="299175" cy="284005"/>
          </a:xfrm>
          <a:prstGeom prst="sun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AU" sz="1350" kern="0">
              <a:solidFill>
                <a:prstClr val="white"/>
              </a:solidFill>
              <a:latin typeface="Lucida Sans Unicode"/>
              <a:ea typeface="+mn-ea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221992" y="930462"/>
            <a:ext cx="627962" cy="627962"/>
          </a:xfrm>
          <a:prstGeom prst="rect">
            <a:avLst/>
          </a:prstGeom>
          <a:noFill/>
          <a:ln w="28575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074041" y="1707641"/>
            <a:ext cx="235688" cy="235688"/>
          </a:xfrm>
          <a:prstGeom prst="ellipse">
            <a:avLst/>
          </a:prstGeom>
          <a:solidFill>
            <a:sysClr val="windowText" lastClr="000000"/>
          </a:solidFill>
          <a:ln w="48000" cap="flat" cmpd="thickThin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4114800" y="635665"/>
            <a:ext cx="3771900" cy="17527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1350" dirty="0"/>
          </a:p>
        </p:txBody>
      </p:sp>
      <p:grpSp>
        <p:nvGrpSpPr>
          <p:cNvPr id="263" name="Group 262"/>
          <p:cNvGrpSpPr/>
          <p:nvPr/>
        </p:nvGrpSpPr>
        <p:grpSpPr>
          <a:xfrm>
            <a:off x="5515849" y="2010052"/>
            <a:ext cx="2263706" cy="282963"/>
            <a:chOff x="5830465" y="2820157"/>
            <a:chExt cx="3018275" cy="377284"/>
          </a:xfrm>
        </p:grpSpPr>
        <p:sp>
          <p:nvSpPr>
            <p:cNvPr id="202" name="Rectangle 201"/>
            <p:cNvSpPr/>
            <p:nvPr/>
          </p:nvSpPr>
          <p:spPr bwMode="auto">
            <a:xfrm>
              <a:off x="6207749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4" name="Rectangle 263"/>
            <p:cNvSpPr/>
            <p:nvPr/>
          </p:nvSpPr>
          <p:spPr bwMode="auto">
            <a:xfrm>
              <a:off x="5830465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6962318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7339603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7716887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8094171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8471456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6585034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</p:grpSp>
      <p:grpSp>
        <p:nvGrpSpPr>
          <p:cNvPr id="281" name="Group 280"/>
          <p:cNvGrpSpPr/>
          <p:nvPr/>
        </p:nvGrpSpPr>
        <p:grpSpPr>
          <a:xfrm>
            <a:off x="5515849" y="1492915"/>
            <a:ext cx="2263706" cy="282963"/>
            <a:chOff x="6019107" y="2400366"/>
            <a:chExt cx="3018275" cy="377284"/>
          </a:xfrm>
        </p:grpSpPr>
        <p:sp>
          <p:nvSpPr>
            <p:cNvPr id="282" name="Rectangle 281"/>
            <p:cNvSpPr/>
            <p:nvPr/>
          </p:nvSpPr>
          <p:spPr bwMode="auto">
            <a:xfrm>
              <a:off x="6019107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7150960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7528245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5" name="Rectangle 284"/>
            <p:cNvSpPr/>
            <p:nvPr/>
          </p:nvSpPr>
          <p:spPr bwMode="auto">
            <a:xfrm>
              <a:off x="7905529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6396391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773676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8282813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289" name="Rectangle 288"/>
            <p:cNvSpPr/>
            <p:nvPr/>
          </p:nvSpPr>
          <p:spPr bwMode="auto">
            <a:xfrm>
              <a:off x="8660098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290" name="TextBox 289"/>
          <p:cNvSpPr txBox="1"/>
          <p:nvPr/>
        </p:nvSpPr>
        <p:spPr>
          <a:xfrm>
            <a:off x="4250330" y="841356"/>
            <a:ext cx="13965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Prev</a:t>
            </a:r>
            <a:r>
              <a:rPr lang="en-AU" sz="1350" dirty="0"/>
              <a:t> </a:t>
            </a:r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. </a:t>
            </a:r>
            <a:br>
              <a:rPr lang="en-AU" sz="1350" dirty="0"/>
            </a:br>
            <a:r>
              <a:rPr lang="en-AU" sz="1350" dirty="0"/>
              <a:t>Map:</a:t>
            </a:r>
            <a:endParaRPr lang="en-GB" sz="1350" dirty="0"/>
          </a:p>
        </p:txBody>
      </p:sp>
      <p:sp>
        <p:nvSpPr>
          <p:cNvPr id="291" name="TextBox 290"/>
          <p:cNvSpPr txBox="1"/>
          <p:nvPr/>
        </p:nvSpPr>
        <p:spPr>
          <a:xfrm>
            <a:off x="4114800" y="1492915"/>
            <a:ext cx="14927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Batch Projection:</a:t>
            </a:r>
            <a:endParaRPr lang="en-GB" sz="1350" dirty="0"/>
          </a:p>
        </p:txBody>
      </p:sp>
      <p:sp>
        <p:nvSpPr>
          <p:cNvPr id="292" name="TextBox 291"/>
          <p:cNvSpPr txBox="1"/>
          <p:nvPr/>
        </p:nvSpPr>
        <p:spPr>
          <a:xfrm>
            <a:off x="4462485" y="2014942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Intersection:</a:t>
            </a:r>
            <a:endParaRPr lang="en-GB" sz="1350" dirty="0"/>
          </a:p>
        </p:txBody>
      </p:sp>
      <p:sp>
        <p:nvSpPr>
          <p:cNvPr id="293" name="TextBox 292"/>
          <p:cNvSpPr txBox="1"/>
          <p:nvPr/>
        </p:nvSpPr>
        <p:spPr>
          <a:xfrm>
            <a:off x="6515100" y="1192833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&amp;</a:t>
            </a:r>
            <a:endParaRPr lang="en-GB" sz="15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515100" y="1751314"/>
            <a:ext cx="296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=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4121944" y="628650"/>
            <a:ext cx="818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1500" dirty="0">
                <a:solidFill>
                  <a:prstClr val="black"/>
                </a:solidFill>
                <a:latin typeface="Calibri"/>
                <a:ea typeface="+mn-ea"/>
              </a:rPr>
              <a:t>Frame 2</a:t>
            </a:r>
            <a:endParaRPr lang="en-GB" sz="15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5515849" y="942248"/>
            <a:ext cx="2263706" cy="282963"/>
            <a:chOff x="5830465" y="1701958"/>
            <a:chExt cx="3018275" cy="377284"/>
          </a:xfrm>
        </p:grpSpPr>
        <p:sp>
          <p:nvSpPr>
            <p:cNvPr id="208" name="Rectangle 207"/>
            <p:cNvSpPr/>
            <p:nvPr/>
          </p:nvSpPr>
          <p:spPr bwMode="auto">
            <a:xfrm>
              <a:off x="6585033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05" name="Rectangle 204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7716887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9" name="Rectangle 208"/>
            <p:cNvSpPr/>
            <p:nvPr/>
          </p:nvSpPr>
          <p:spPr bwMode="auto">
            <a:xfrm>
              <a:off x="6962317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210" name="Rectangle 209"/>
            <p:cNvSpPr/>
            <p:nvPr/>
          </p:nvSpPr>
          <p:spPr bwMode="auto">
            <a:xfrm>
              <a:off x="7339602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8094171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12" name="Rectangle 211"/>
            <p:cNvSpPr/>
            <p:nvPr/>
          </p:nvSpPr>
          <p:spPr bwMode="auto">
            <a:xfrm>
              <a:off x="8471456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163" name="Oval 162"/>
          <p:cNvSpPr/>
          <p:nvPr/>
        </p:nvSpPr>
        <p:spPr>
          <a:xfrm>
            <a:off x="2842183" y="1700212"/>
            <a:ext cx="262541" cy="262541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2628900" y="1746362"/>
            <a:ext cx="374017" cy="161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0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2" descr="C:\src\graphics_svn\ola_projects\phd\presentation\images\house_tra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02" y="2388418"/>
            <a:ext cx="703000" cy="7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Freeform 122"/>
          <p:cNvSpPr/>
          <p:nvPr/>
        </p:nvSpPr>
        <p:spPr>
          <a:xfrm>
            <a:off x="2692515" y="1557840"/>
            <a:ext cx="766172" cy="827242"/>
          </a:xfrm>
          <a:custGeom>
            <a:avLst/>
            <a:gdLst>
              <a:gd name="connsiteX0" fmla="*/ 1441450 w 1441450"/>
              <a:gd name="connsiteY0" fmla="*/ 0 h 1924050"/>
              <a:gd name="connsiteX1" fmla="*/ 0 w 1441450"/>
              <a:gd name="connsiteY1" fmla="*/ 1841500 h 1924050"/>
              <a:gd name="connsiteX2" fmla="*/ 215900 w 1441450"/>
              <a:gd name="connsiteY2" fmla="*/ 1924050 h 1924050"/>
              <a:gd name="connsiteX3" fmla="*/ 317500 w 1441450"/>
              <a:gd name="connsiteY3" fmla="*/ 1657350 h 1924050"/>
              <a:gd name="connsiteX4" fmla="*/ 977900 w 1441450"/>
              <a:gd name="connsiteY4" fmla="*/ 1765300 h 1924050"/>
              <a:gd name="connsiteX5" fmla="*/ 1441450 w 1441450"/>
              <a:gd name="connsiteY5" fmla="*/ 0 h 1924050"/>
              <a:gd name="connsiteX0" fmla="*/ 1289050 w 1289050"/>
              <a:gd name="connsiteY0" fmla="*/ 0 h 1390650"/>
              <a:gd name="connsiteX1" fmla="*/ 0 w 1289050"/>
              <a:gd name="connsiteY1" fmla="*/ 1308100 h 1390650"/>
              <a:gd name="connsiteX2" fmla="*/ 215900 w 1289050"/>
              <a:gd name="connsiteY2" fmla="*/ 1390650 h 1390650"/>
              <a:gd name="connsiteX3" fmla="*/ 317500 w 1289050"/>
              <a:gd name="connsiteY3" fmla="*/ 1123950 h 1390650"/>
              <a:gd name="connsiteX4" fmla="*/ 977900 w 1289050"/>
              <a:gd name="connsiteY4" fmla="*/ 1231900 h 1390650"/>
              <a:gd name="connsiteX5" fmla="*/ 1289050 w 1289050"/>
              <a:gd name="connsiteY5" fmla="*/ 0 h 1390650"/>
              <a:gd name="connsiteX0" fmla="*/ 1289050 w 1289050"/>
              <a:gd name="connsiteY0" fmla="*/ 55247 h 1445897"/>
              <a:gd name="connsiteX1" fmla="*/ 906780 w 1289050"/>
              <a:gd name="connsiteY1" fmla="*/ 43817 h 1445897"/>
              <a:gd name="connsiteX2" fmla="*/ 0 w 1289050"/>
              <a:gd name="connsiteY2" fmla="*/ 1363347 h 1445897"/>
              <a:gd name="connsiteX3" fmla="*/ 215900 w 1289050"/>
              <a:gd name="connsiteY3" fmla="*/ 1445897 h 1445897"/>
              <a:gd name="connsiteX4" fmla="*/ 317500 w 1289050"/>
              <a:gd name="connsiteY4" fmla="*/ 1179197 h 1445897"/>
              <a:gd name="connsiteX5" fmla="*/ 977900 w 1289050"/>
              <a:gd name="connsiteY5" fmla="*/ 1287147 h 1445897"/>
              <a:gd name="connsiteX6" fmla="*/ 1289050 w 1289050"/>
              <a:gd name="connsiteY6" fmla="*/ 55247 h 1445897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5164 h 1402164"/>
              <a:gd name="connsiteX1" fmla="*/ 906780 w 1289050"/>
              <a:gd name="connsiteY1" fmla="*/ 84 h 1402164"/>
              <a:gd name="connsiteX2" fmla="*/ 0 w 1289050"/>
              <a:gd name="connsiteY2" fmla="*/ 1319614 h 1402164"/>
              <a:gd name="connsiteX3" fmla="*/ 215900 w 1289050"/>
              <a:gd name="connsiteY3" fmla="*/ 1402164 h 1402164"/>
              <a:gd name="connsiteX4" fmla="*/ 317500 w 1289050"/>
              <a:gd name="connsiteY4" fmla="*/ 1135464 h 1402164"/>
              <a:gd name="connsiteX5" fmla="*/ 977900 w 1289050"/>
              <a:gd name="connsiteY5" fmla="*/ 1243414 h 1402164"/>
              <a:gd name="connsiteX6" fmla="*/ 1289050 w 1289050"/>
              <a:gd name="connsiteY6" fmla="*/ 5164 h 1402164"/>
              <a:gd name="connsiteX0" fmla="*/ 1289050 w 1289050"/>
              <a:gd name="connsiteY0" fmla="*/ 508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464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98575 w 1298575"/>
              <a:gd name="connsiteY0" fmla="*/ 9843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9843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575" h="1402080">
                <a:moveTo>
                  <a:pt x="1298575" y="2699"/>
                </a:moveTo>
                <a:lnTo>
                  <a:pt x="1022667" y="0"/>
                </a:lnTo>
                <a:cubicBezTo>
                  <a:pt x="686541" y="423174"/>
                  <a:pt x="340889" y="879687"/>
                  <a:pt x="0" y="1319530"/>
                </a:cubicBezTo>
                <a:lnTo>
                  <a:pt x="215900" y="1402080"/>
                </a:lnTo>
                <a:lnTo>
                  <a:pt x="317500" y="1135380"/>
                </a:lnTo>
                <a:lnTo>
                  <a:pt x="977900" y="1243330"/>
                </a:lnTo>
                <a:cubicBezTo>
                  <a:pt x="1084792" y="829786"/>
                  <a:pt x="1172633" y="509111"/>
                  <a:pt x="1298575" y="2699"/>
                </a:cubicBezTo>
                <a:close/>
              </a:path>
            </a:pathLst>
          </a:cu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581991" y="2223979"/>
            <a:ext cx="693115" cy="614437"/>
          </a:xfrm>
          <a:custGeom>
            <a:avLst/>
            <a:gdLst>
              <a:gd name="connsiteX0" fmla="*/ 422275 w 1174750"/>
              <a:gd name="connsiteY0" fmla="*/ 1041400 h 1041400"/>
              <a:gd name="connsiteX1" fmla="*/ 0 w 1174750"/>
              <a:gd name="connsiteY1" fmla="*/ 650875 h 1041400"/>
              <a:gd name="connsiteX2" fmla="*/ 177800 w 1174750"/>
              <a:gd name="connsiteY2" fmla="*/ 190500 h 1041400"/>
              <a:gd name="connsiteX3" fmla="*/ 406400 w 1174750"/>
              <a:gd name="connsiteY3" fmla="*/ 285750 h 1041400"/>
              <a:gd name="connsiteX4" fmla="*/ 517525 w 1174750"/>
              <a:gd name="connsiteY4" fmla="*/ 0 h 1041400"/>
              <a:gd name="connsiteX5" fmla="*/ 1174750 w 1174750"/>
              <a:gd name="connsiteY5" fmla="*/ 111125 h 1041400"/>
              <a:gd name="connsiteX6" fmla="*/ 1016000 w 1174750"/>
              <a:gd name="connsiteY6" fmla="*/ 523875 h 1041400"/>
              <a:gd name="connsiteX7" fmla="*/ 676275 w 1174750"/>
              <a:gd name="connsiteY7" fmla="*/ 390525 h 1041400"/>
              <a:gd name="connsiteX8" fmla="*/ 549275 w 1174750"/>
              <a:gd name="connsiteY8" fmla="*/ 708025 h 1041400"/>
              <a:gd name="connsiteX9" fmla="*/ 422275 w 1174750"/>
              <a:gd name="connsiteY9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041400">
                <a:moveTo>
                  <a:pt x="422275" y="1041400"/>
                </a:moveTo>
                <a:lnTo>
                  <a:pt x="0" y="650875"/>
                </a:lnTo>
                <a:lnTo>
                  <a:pt x="177800" y="190500"/>
                </a:lnTo>
                <a:lnTo>
                  <a:pt x="406400" y="285750"/>
                </a:lnTo>
                <a:lnTo>
                  <a:pt x="517525" y="0"/>
                </a:lnTo>
                <a:lnTo>
                  <a:pt x="1174750" y="111125"/>
                </a:lnTo>
                <a:lnTo>
                  <a:pt x="1016000" y="523875"/>
                </a:lnTo>
                <a:lnTo>
                  <a:pt x="676275" y="390525"/>
                </a:lnTo>
                <a:lnTo>
                  <a:pt x="549275" y="708025"/>
                </a:lnTo>
                <a:lnTo>
                  <a:pt x="422275" y="1041400"/>
                </a:lnTo>
                <a:close/>
              </a:path>
            </a:pathLst>
          </a:custGeom>
          <a:solidFill>
            <a:srgbClr val="3792AA">
              <a:alpha val="80000"/>
            </a:srgbClr>
          </a:soli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480003" y="1790163"/>
            <a:ext cx="1035540" cy="294312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350" kern="0" dirty="0">
                <a:solidFill>
                  <a:sysClr val="windowText" lastClr="000000"/>
                </a:solidFill>
                <a:latin typeface="Calibri"/>
                <a:ea typeface="+mn-ea"/>
              </a:rPr>
              <a:t>Eye/Camera</a:t>
            </a:r>
            <a:endParaRPr lang="en-US" sz="1350" kern="0" baseline="-2500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grpSp>
        <p:nvGrpSpPr>
          <p:cNvPr id="126" name="Group 254"/>
          <p:cNvGrpSpPr/>
          <p:nvPr/>
        </p:nvGrpSpPr>
        <p:grpSpPr>
          <a:xfrm rot="1279556">
            <a:off x="1806023" y="1930264"/>
            <a:ext cx="187235" cy="210494"/>
            <a:chOff x="990500" y="3212804"/>
            <a:chExt cx="1145624" cy="1287952"/>
          </a:xfrm>
        </p:grpSpPr>
        <p:grpSp>
          <p:nvGrpSpPr>
            <p:cNvPr id="127" name="Group 19"/>
            <p:cNvGrpSpPr/>
            <p:nvPr/>
          </p:nvGrpSpPr>
          <p:grpSpPr>
            <a:xfrm rot="2693286">
              <a:off x="990500" y="3212804"/>
              <a:ext cx="1145624" cy="1287952"/>
              <a:chOff x="1475656" y="3586913"/>
              <a:chExt cx="1145624" cy="1170865"/>
            </a:xfrm>
          </p:grpSpPr>
          <p:sp>
            <p:nvSpPr>
              <p:cNvPr id="129" name="Arc 128"/>
              <p:cNvSpPr/>
              <p:nvPr/>
            </p:nvSpPr>
            <p:spPr>
              <a:xfrm>
                <a:off x="1475656" y="3843378"/>
                <a:ext cx="914400" cy="914400"/>
              </a:xfrm>
              <a:prstGeom prst="arc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F0A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 flipV="1">
                <a:off x="1475656" y="3586913"/>
                <a:ext cx="576064" cy="1170865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475656" y="4191000"/>
                <a:ext cx="1145624" cy="566778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28" name="Oval 127"/>
            <p:cNvSpPr/>
            <p:nvPr/>
          </p:nvSpPr>
          <p:spPr>
            <a:xfrm flipH="1">
              <a:off x="1652816" y="3717032"/>
              <a:ext cx="182880" cy="264866"/>
            </a:xfrm>
            <a:prstGeom prst="ellipse">
              <a:avLst/>
            </a:prstGeom>
            <a:solidFill>
              <a:sysClr val="windowText" lastClr="000000"/>
            </a:solidFill>
            <a:ln w="1905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969549" y="1561052"/>
            <a:ext cx="3085778" cy="2750027"/>
            <a:chOff x="2089357" y="2375265"/>
            <a:chExt cx="5230040" cy="4660981"/>
          </a:xfrm>
        </p:grpSpPr>
        <p:cxnSp>
          <p:nvCxnSpPr>
            <p:cNvPr id="133" name="Straight Connector 132"/>
            <p:cNvCxnSpPr/>
            <p:nvPr/>
          </p:nvCxnSpPr>
          <p:spPr>
            <a:xfrm rot="6679556">
              <a:off x="2612644" y="3553718"/>
              <a:ext cx="679971" cy="839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279556" flipV="1">
              <a:off x="3239026" y="237526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 rot="1279556">
              <a:off x="2388310" y="455432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 rot="6679556">
              <a:off x="4748989" y="5035738"/>
              <a:ext cx="3999338" cy="1677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 rot="1279556" flipV="1">
              <a:off x="3027564" y="3337500"/>
              <a:ext cx="4079805" cy="81998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rot="1279556" flipV="1">
              <a:off x="2801930" y="4380474"/>
              <a:ext cx="4517467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rot="1279556">
              <a:off x="2605125" y="4414052"/>
              <a:ext cx="4074776" cy="83004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rot="1279556">
              <a:off x="2089357" y="3392972"/>
              <a:ext cx="831752" cy="33886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 rot="1279556" flipV="1">
              <a:off x="2209322" y="3068869"/>
              <a:ext cx="859739" cy="35026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rot="1279556">
              <a:off x="2157567" y="3407644"/>
              <a:ext cx="822501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279556">
              <a:off x="5612709" y="3091737"/>
              <a:ext cx="0" cy="300245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279556">
              <a:off x="3112394" y="3205491"/>
              <a:ext cx="0" cy="81044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6679556">
              <a:off x="2818615" y="3687787"/>
              <a:ext cx="980968" cy="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7479556" flipH="1">
              <a:off x="2942620" y="3777557"/>
              <a:ext cx="1181335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rot="17479556" flipH="1">
              <a:off x="3094759" y="3885977"/>
              <a:ext cx="1427849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rot="1279556">
              <a:off x="4145107" y="3160316"/>
              <a:ext cx="0" cy="1715178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 rot="6679556">
              <a:off x="3516831" y="4178213"/>
              <a:ext cx="206924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 rot="17479556" flipH="1">
              <a:off x="3786388" y="4362868"/>
              <a:ext cx="248762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rot="1279556">
              <a:off x="6316287" y="3061589"/>
              <a:ext cx="0" cy="3608252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</p:grpSp>
      <p:cxnSp>
        <p:nvCxnSpPr>
          <p:cNvPr id="153" name="Straight Connector 152"/>
          <p:cNvCxnSpPr>
            <a:endCxn id="157" idx="0"/>
          </p:cNvCxnSpPr>
          <p:nvPr/>
        </p:nvCxnSpPr>
        <p:spPr>
          <a:xfrm flipH="1">
            <a:off x="3254499" y="1244442"/>
            <a:ext cx="284904" cy="312648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cxnSp>
        <p:nvCxnSpPr>
          <p:cNvPr id="154" name="Straight Connector 153"/>
          <p:cNvCxnSpPr>
            <a:endCxn id="157" idx="3"/>
          </p:cNvCxnSpPr>
          <p:nvPr/>
        </p:nvCxnSpPr>
        <p:spPr>
          <a:xfrm flipH="1">
            <a:off x="3426841" y="1244442"/>
            <a:ext cx="112562" cy="314521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sp>
        <p:nvSpPr>
          <p:cNvPr id="157" name="Freeform 156"/>
          <p:cNvSpPr/>
          <p:nvPr/>
        </p:nvSpPr>
        <p:spPr>
          <a:xfrm>
            <a:off x="3100889" y="1557090"/>
            <a:ext cx="325952" cy="324078"/>
          </a:xfrm>
          <a:custGeom>
            <a:avLst/>
            <a:gdLst>
              <a:gd name="connsiteX0" fmla="*/ 260350 w 552450"/>
              <a:gd name="connsiteY0" fmla="*/ 0 h 549275"/>
              <a:gd name="connsiteX1" fmla="*/ 0 w 552450"/>
              <a:gd name="connsiteY1" fmla="*/ 301625 h 549275"/>
              <a:gd name="connsiteX2" fmla="*/ 355600 w 552450"/>
              <a:gd name="connsiteY2" fmla="*/ 549275 h 549275"/>
              <a:gd name="connsiteX3" fmla="*/ 552450 w 552450"/>
              <a:gd name="connsiteY3" fmla="*/ 3175 h 549275"/>
              <a:gd name="connsiteX4" fmla="*/ 260350 w 552450"/>
              <a:gd name="connsiteY4" fmla="*/ 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549275">
                <a:moveTo>
                  <a:pt x="260350" y="0"/>
                </a:moveTo>
                <a:lnTo>
                  <a:pt x="0" y="301625"/>
                </a:lnTo>
                <a:lnTo>
                  <a:pt x="355600" y="549275"/>
                </a:lnTo>
                <a:lnTo>
                  <a:pt x="552450" y="3175"/>
                </a:lnTo>
                <a:lnTo>
                  <a:pt x="260350" y="0"/>
                </a:lnTo>
                <a:close/>
              </a:path>
            </a:pathLst>
          </a:custGeom>
          <a:gradFill rotWithShape="1">
            <a:gsLst>
              <a:gs pos="0">
                <a:sysClr val="windowText" lastClr="000000">
                  <a:tint val="50000"/>
                  <a:satMod val="300000"/>
                  <a:alpha val="60000"/>
                </a:sysClr>
              </a:gs>
              <a:gs pos="35000">
                <a:sysClr val="windowText" lastClr="000000">
                  <a:tint val="37000"/>
                  <a:satMod val="300000"/>
                  <a:alpha val="60000"/>
                </a:sysClr>
              </a:gs>
              <a:gs pos="100000">
                <a:sysClr val="windowText" lastClr="000000">
                  <a:tint val="15000"/>
                  <a:satMod val="350000"/>
                  <a:alpha val="60000"/>
                </a:sysClr>
              </a:gs>
            </a:gsLst>
            <a:lin ang="16200000" scaled="1"/>
          </a:gradFill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cxnSp>
        <p:nvCxnSpPr>
          <p:cNvPr id="159" name="Straight Connector 158"/>
          <p:cNvCxnSpPr>
            <a:endCxn id="123" idx="0"/>
          </p:cNvCxnSpPr>
          <p:nvPr/>
        </p:nvCxnSpPr>
        <p:spPr>
          <a:xfrm flipH="1">
            <a:off x="3458686" y="1244442"/>
            <a:ext cx="80717" cy="314990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60" name="Straight Connector 159"/>
          <p:cNvCxnSpPr>
            <a:endCxn id="123" idx="1"/>
          </p:cNvCxnSpPr>
          <p:nvPr/>
        </p:nvCxnSpPr>
        <p:spPr>
          <a:xfrm flipH="1">
            <a:off x="3295899" y="1244443"/>
            <a:ext cx="243505" cy="313397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61" name="Sun 160"/>
          <p:cNvSpPr/>
          <p:nvPr/>
        </p:nvSpPr>
        <p:spPr>
          <a:xfrm>
            <a:off x="3389816" y="1102441"/>
            <a:ext cx="299175" cy="284005"/>
          </a:xfrm>
          <a:prstGeom prst="sun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AU" sz="1350" kern="0">
              <a:solidFill>
                <a:prstClr val="white"/>
              </a:solidFill>
              <a:latin typeface="Lucida Sans Unicode"/>
              <a:ea typeface="+mn-ea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221992" y="930462"/>
            <a:ext cx="627962" cy="627962"/>
          </a:xfrm>
          <a:prstGeom prst="rect">
            <a:avLst/>
          </a:prstGeom>
          <a:noFill/>
          <a:ln w="28575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074041" y="1707641"/>
            <a:ext cx="235688" cy="235688"/>
          </a:xfrm>
          <a:prstGeom prst="ellipse">
            <a:avLst/>
          </a:prstGeom>
          <a:solidFill>
            <a:sysClr val="windowText" lastClr="000000"/>
          </a:solidFill>
          <a:ln w="48000" cap="flat" cmpd="thickThin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4114800" y="635665"/>
            <a:ext cx="3771900" cy="1735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1350" dirty="0"/>
          </a:p>
        </p:txBody>
      </p:sp>
      <p:grpSp>
        <p:nvGrpSpPr>
          <p:cNvPr id="263" name="Group 262"/>
          <p:cNvGrpSpPr/>
          <p:nvPr/>
        </p:nvGrpSpPr>
        <p:grpSpPr>
          <a:xfrm>
            <a:off x="5515849" y="2010052"/>
            <a:ext cx="2263706" cy="282963"/>
            <a:chOff x="5830465" y="2820157"/>
            <a:chExt cx="3018275" cy="377284"/>
          </a:xfrm>
        </p:grpSpPr>
        <p:sp>
          <p:nvSpPr>
            <p:cNvPr id="202" name="Rectangle 201"/>
            <p:cNvSpPr/>
            <p:nvPr/>
          </p:nvSpPr>
          <p:spPr bwMode="auto">
            <a:xfrm>
              <a:off x="6207749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4" name="Rectangle 263"/>
            <p:cNvSpPr/>
            <p:nvPr/>
          </p:nvSpPr>
          <p:spPr bwMode="auto">
            <a:xfrm>
              <a:off x="5830465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6962318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7339603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7716887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8094171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8471456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6585034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</p:grpSp>
      <p:grpSp>
        <p:nvGrpSpPr>
          <p:cNvPr id="281" name="Group 280"/>
          <p:cNvGrpSpPr/>
          <p:nvPr/>
        </p:nvGrpSpPr>
        <p:grpSpPr>
          <a:xfrm>
            <a:off x="5515849" y="1492915"/>
            <a:ext cx="2263706" cy="282963"/>
            <a:chOff x="6019107" y="2400366"/>
            <a:chExt cx="3018275" cy="377284"/>
          </a:xfrm>
        </p:grpSpPr>
        <p:sp>
          <p:nvSpPr>
            <p:cNvPr id="282" name="Rectangle 281"/>
            <p:cNvSpPr/>
            <p:nvPr/>
          </p:nvSpPr>
          <p:spPr bwMode="auto">
            <a:xfrm>
              <a:off x="6019107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7150960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7528245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5" name="Rectangle 284"/>
            <p:cNvSpPr/>
            <p:nvPr/>
          </p:nvSpPr>
          <p:spPr bwMode="auto">
            <a:xfrm>
              <a:off x="7905529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6396391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773676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8282813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289" name="Rectangle 288"/>
            <p:cNvSpPr/>
            <p:nvPr/>
          </p:nvSpPr>
          <p:spPr bwMode="auto">
            <a:xfrm>
              <a:off x="8660098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290" name="TextBox 289"/>
          <p:cNvSpPr txBox="1"/>
          <p:nvPr/>
        </p:nvSpPr>
        <p:spPr>
          <a:xfrm>
            <a:off x="4250330" y="841356"/>
            <a:ext cx="13965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Prev</a:t>
            </a:r>
            <a:r>
              <a:rPr lang="en-AU" sz="1350" dirty="0"/>
              <a:t> </a:t>
            </a:r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. </a:t>
            </a:r>
            <a:br>
              <a:rPr lang="en-AU" sz="1350" dirty="0"/>
            </a:br>
            <a:r>
              <a:rPr lang="en-AU" sz="1350" dirty="0"/>
              <a:t>Map:</a:t>
            </a:r>
            <a:endParaRPr lang="en-GB" sz="1350" dirty="0"/>
          </a:p>
        </p:txBody>
      </p:sp>
      <p:sp>
        <p:nvSpPr>
          <p:cNvPr id="291" name="TextBox 290"/>
          <p:cNvSpPr txBox="1"/>
          <p:nvPr/>
        </p:nvSpPr>
        <p:spPr>
          <a:xfrm>
            <a:off x="4114800" y="1492915"/>
            <a:ext cx="14927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Batch Projection:</a:t>
            </a:r>
            <a:endParaRPr lang="en-GB" sz="1350" dirty="0"/>
          </a:p>
        </p:txBody>
      </p:sp>
      <p:sp>
        <p:nvSpPr>
          <p:cNvPr id="292" name="TextBox 291"/>
          <p:cNvSpPr txBox="1"/>
          <p:nvPr/>
        </p:nvSpPr>
        <p:spPr>
          <a:xfrm>
            <a:off x="4462485" y="2014942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Intersection:</a:t>
            </a:r>
            <a:endParaRPr lang="en-GB" sz="1350" dirty="0"/>
          </a:p>
        </p:txBody>
      </p:sp>
      <p:sp>
        <p:nvSpPr>
          <p:cNvPr id="293" name="TextBox 292"/>
          <p:cNvSpPr txBox="1"/>
          <p:nvPr/>
        </p:nvSpPr>
        <p:spPr>
          <a:xfrm>
            <a:off x="6515100" y="1192833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&amp;</a:t>
            </a:r>
            <a:endParaRPr lang="en-GB" sz="15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515100" y="1751314"/>
            <a:ext cx="296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=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4121944" y="628650"/>
            <a:ext cx="818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1500" dirty="0">
                <a:solidFill>
                  <a:prstClr val="black"/>
                </a:solidFill>
                <a:latin typeface="Calibri"/>
                <a:ea typeface="+mn-ea"/>
              </a:rPr>
              <a:t>Frame 2</a:t>
            </a:r>
            <a:endParaRPr lang="en-GB" sz="15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5515849" y="942248"/>
            <a:ext cx="2263706" cy="282963"/>
            <a:chOff x="5830465" y="1701958"/>
            <a:chExt cx="3018275" cy="377284"/>
          </a:xfrm>
        </p:grpSpPr>
        <p:sp>
          <p:nvSpPr>
            <p:cNvPr id="208" name="Rectangle 207"/>
            <p:cNvSpPr/>
            <p:nvPr/>
          </p:nvSpPr>
          <p:spPr bwMode="auto">
            <a:xfrm>
              <a:off x="6585033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05" name="Rectangle 204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7716887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9" name="Rectangle 208"/>
            <p:cNvSpPr/>
            <p:nvPr/>
          </p:nvSpPr>
          <p:spPr bwMode="auto">
            <a:xfrm>
              <a:off x="6962317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210" name="Rectangle 209"/>
            <p:cNvSpPr/>
            <p:nvPr/>
          </p:nvSpPr>
          <p:spPr bwMode="auto">
            <a:xfrm>
              <a:off x="7339602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8094171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12" name="Rectangle 211"/>
            <p:cNvSpPr/>
            <p:nvPr/>
          </p:nvSpPr>
          <p:spPr bwMode="auto">
            <a:xfrm>
              <a:off x="8471456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78" name="Right Arrow 77"/>
          <p:cNvSpPr/>
          <p:nvPr/>
        </p:nvSpPr>
        <p:spPr>
          <a:xfrm>
            <a:off x="4760590" y="1962973"/>
            <a:ext cx="3126110" cy="106747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700" dirty="0">
                <a:solidFill>
                  <a:sysClr val="windowText" lastClr="000000"/>
                </a:solidFill>
              </a:rPr>
              <a:t>Draw!</a:t>
            </a:r>
            <a:endParaRPr lang="en-GB" sz="2700" dirty="0">
              <a:solidFill>
                <a:sysClr val="windowText" lastClr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842183" y="1700212"/>
            <a:ext cx="262541" cy="262541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Left Arrow 79"/>
          <p:cNvSpPr/>
          <p:nvPr/>
        </p:nvSpPr>
        <p:spPr>
          <a:xfrm>
            <a:off x="2628900" y="1746362"/>
            <a:ext cx="374017" cy="161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3" name="Rectangle 82" hidden="1"/>
          <p:cNvSpPr/>
          <p:nvPr/>
        </p:nvSpPr>
        <p:spPr>
          <a:xfrm>
            <a:off x="4705560" y="915567"/>
            <a:ext cx="798243" cy="1064324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2" descr="C:\src\graphics_svn\ola_projects\phd\presentation\images\house_tra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02" y="2388418"/>
            <a:ext cx="703000" cy="7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Freeform 122"/>
          <p:cNvSpPr/>
          <p:nvPr/>
        </p:nvSpPr>
        <p:spPr>
          <a:xfrm>
            <a:off x="2692515" y="1557840"/>
            <a:ext cx="766172" cy="827242"/>
          </a:xfrm>
          <a:custGeom>
            <a:avLst/>
            <a:gdLst>
              <a:gd name="connsiteX0" fmla="*/ 1441450 w 1441450"/>
              <a:gd name="connsiteY0" fmla="*/ 0 h 1924050"/>
              <a:gd name="connsiteX1" fmla="*/ 0 w 1441450"/>
              <a:gd name="connsiteY1" fmla="*/ 1841500 h 1924050"/>
              <a:gd name="connsiteX2" fmla="*/ 215900 w 1441450"/>
              <a:gd name="connsiteY2" fmla="*/ 1924050 h 1924050"/>
              <a:gd name="connsiteX3" fmla="*/ 317500 w 1441450"/>
              <a:gd name="connsiteY3" fmla="*/ 1657350 h 1924050"/>
              <a:gd name="connsiteX4" fmla="*/ 977900 w 1441450"/>
              <a:gd name="connsiteY4" fmla="*/ 1765300 h 1924050"/>
              <a:gd name="connsiteX5" fmla="*/ 1441450 w 1441450"/>
              <a:gd name="connsiteY5" fmla="*/ 0 h 1924050"/>
              <a:gd name="connsiteX0" fmla="*/ 1289050 w 1289050"/>
              <a:gd name="connsiteY0" fmla="*/ 0 h 1390650"/>
              <a:gd name="connsiteX1" fmla="*/ 0 w 1289050"/>
              <a:gd name="connsiteY1" fmla="*/ 1308100 h 1390650"/>
              <a:gd name="connsiteX2" fmla="*/ 215900 w 1289050"/>
              <a:gd name="connsiteY2" fmla="*/ 1390650 h 1390650"/>
              <a:gd name="connsiteX3" fmla="*/ 317500 w 1289050"/>
              <a:gd name="connsiteY3" fmla="*/ 1123950 h 1390650"/>
              <a:gd name="connsiteX4" fmla="*/ 977900 w 1289050"/>
              <a:gd name="connsiteY4" fmla="*/ 1231900 h 1390650"/>
              <a:gd name="connsiteX5" fmla="*/ 1289050 w 1289050"/>
              <a:gd name="connsiteY5" fmla="*/ 0 h 1390650"/>
              <a:gd name="connsiteX0" fmla="*/ 1289050 w 1289050"/>
              <a:gd name="connsiteY0" fmla="*/ 55247 h 1445897"/>
              <a:gd name="connsiteX1" fmla="*/ 906780 w 1289050"/>
              <a:gd name="connsiteY1" fmla="*/ 43817 h 1445897"/>
              <a:gd name="connsiteX2" fmla="*/ 0 w 1289050"/>
              <a:gd name="connsiteY2" fmla="*/ 1363347 h 1445897"/>
              <a:gd name="connsiteX3" fmla="*/ 215900 w 1289050"/>
              <a:gd name="connsiteY3" fmla="*/ 1445897 h 1445897"/>
              <a:gd name="connsiteX4" fmla="*/ 317500 w 1289050"/>
              <a:gd name="connsiteY4" fmla="*/ 1179197 h 1445897"/>
              <a:gd name="connsiteX5" fmla="*/ 977900 w 1289050"/>
              <a:gd name="connsiteY5" fmla="*/ 1287147 h 1445897"/>
              <a:gd name="connsiteX6" fmla="*/ 1289050 w 1289050"/>
              <a:gd name="connsiteY6" fmla="*/ 55247 h 1445897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1143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11430 h 1402080"/>
              <a:gd name="connsiteX0" fmla="*/ 1289050 w 1289050"/>
              <a:gd name="connsiteY0" fmla="*/ 5164 h 1402164"/>
              <a:gd name="connsiteX1" fmla="*/ 906780 w 1289050"/>
              <a:gd name="connsiteY1" fmla="*/ 84 h 1402164"/>
              <a:gd name="connsiteX2" fmla="*/ 0 w 1289050"/>
              <a:gd name="connsiteY2" fmla="*/ 1319614 h 1402164"/>
              <a:gd name="connsiteX3" fmla="*/ 215900 w 1289050"/>
              <a:gd name="connsiteY3" fmla="*/ 1402164 h 1402164"/>
              <a:gd name="connsiteX4" fmla="*/ 317500 w 1289050"/>
              <a:gd name="connsiteY4" fmla="*/ 1135464 h 1402164"/>
              <a:gd name="connsiteX5" fmla="*/ 977900 w 1289050"/>
              <a:gd name="connsiteY5" fmla="*/ 1243414 h 1402164"/>
              <a:gd name="connsiteX6" fmla="*/ 1289050 w 1289050"/>
              <a:gd name="connsiteY6" fmla="*/ 5164 h 1402164"/>
              <a:gd name="connsiteX0" fmla="*/ 1289050 w 1289050"/>
              <a:gd name="connsiteY0" fmla="*/ 5080 h 1402080"/>
              <a:gd name="connsiteX1" fmla="*/ 9067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46480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89050 w 1289050"/>
              <a:gd name="connsiteY0" fmla="*/ 5080 h 1402080"/>
              <a:gd name="connsiteX1" fmla="*/ 1022667 w 1289050"/>
              <a:gd name="connsiteY1" fmla="*/ 0 h 1402080"/>
              <a:gd name="connsiteX2" fmla="*/ 0 w 1289050"/>
              <a:gd name="connsiteY2" fmla="*/ 1319530 h 1402080"/>
              <a:gd name="connsiteX3" fmla="*/ 215900 w 1289050"/>
              <a:gd name="connsiteY3" fmla="*/ 1402080 h 1402080"/>
              <a:gd name="connsiteX4" fmla="*/ 317500 w 1289050"/>
              <a:gd name="connsiteY4" fmla="*/ 1135380 h 1402080"/>
              <a:gd name="connsiteX5" fmla="*/ 977900 w 1289050"/>
              <a:gd name="connsiteY5" fmla="*/ 1243330 h 1402080"/>
              <a:gd name="connsiteX6" fmla="*/ 1289050 w 1289050"/>
              <a:gd name="connsiteY6" fmla="*/ 5080 h 1402080"/>
              <a:gd name="connsiteX0" fmla="*/ 1298575 w 1298575"/>
              <a:gd name="connsiteY0" fmla="*/ 9843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9843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  <a:gd name="connsiteX0" fmla="*/ 1298575 w 1298575"/>
              <a:gd name="connsiteY0" fmla="*/ 2699 h 1402080"/>
              <a:gd name="connsiteX1" fmla="*/ 1022667 w 1298575"/>
              <a:gd name="connsiteY1" fmla="*/ 0 h 1402080"/>
              <a:gd name="connsiteX2" fmla="*/ 0 w 1298575"/>
              <a:gd name="connsiteY2" fmla="*/ 1319530 h 1402080"/>
              <a:gd name="connsiteX3" fmla="*/ 215900 w 1298575"/>
              <a:gd name="connsiteY3" fmla="*/ 1402080 h 1402080"/>
              <a:gd name="connsiteX4" fmla="*/ 317500 w 1298575"/>
              <a:gd name="connsiteY4" fmla="*/ 1135380 h 1402080"/>
              <a:gd name="connsiteX5" fmla="*/ 977900 w 1298575"/>
              <a:gd name="connsiteY5" fmla="*/ 1243330 h 1402080"/>
              <a:gd name="connsiteX6" fmla="*/ 1298575 w 1298575"/>
              <a:gd name="connsiteY6" fmla="*/ 2699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575" h="1402080">
                <a:moveTo>
                  <a:pt x="1298575" y="2699"/>
                </a:moveTo>
                <a:lnTo>
                  <a:pt x="1022667" y="0"/>
                </a:lnTo>
                <a:cubicBezTo>
                  <a:pt x="686541" y="423174"/>
                  <a:pt x="340889" y="879687"/>
                  <a:pt x="0" y="1319530"/>
                </a:cubicBezTo>
                <a:lnTo>
                  <a:pt x="215900" y="1402080"/>
                </a:lnTo>
                <a:lnTo>
                  <a:pt x="317500" y="1135380"/>
                </a:lnTo>
                <a:lnTo>
                  <a:pt x="977900" y="1243330"/>
                </a:lnTo>
                <a:cubicBezTo>
                  <a:pt x="1084792" y="829786"/>
                  <a:pt x="1172633" y="509111"/>
                  <a:pt x="1298575" y="2699"/>
                </a:cubicBezTo>
                <a:close/>
              </a:path>
            </a:pathLst>
          </a:custGeom>
          <a:gradFill rotWithShape="1">
            <a:gsLst>
              <a:gs pos="0">
                <a:srgbClr val="F0AD00">
                  <a:tint val="50000"/>
                  <a:satMod val="300000"/>
                </a:srgbClr>
              </a:gs>
              <a:gs pos="35000">
                <a:srgbClr val="F0AD00">
                  <a:tint val="37000"/>
                  <a:satMod val="300000"/>
                </a:srgbClr>
              </a:gs>
              <a:gs pos="100000">
                <a:srgbClr val="F0AD00">
                  <a:tint val="15000"/>
                  <a:satMod val="350000"/>
                </a:srgbClr>
              </a:gs>
            </a:gsLst>
            <a:lin ang="16200000" scaled="1"/>
          </a:gradFill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581991" y="2223979"/>
            <a:ext cx="693115" cy="614437"/>
          </a:xfrm>
          <a:custGeom>
            <a:avLst/>
            <a:gdLst>
              <a:gd name="connsiteX0" fmla="*/ 422275 w 1174750"/>
              <a:gd name="connsiteY0" fmla="*/ 1041400 h 1041400"/>
              <a:gd name="connsiteX1" fmla="*/ 0 w 1174750"/>
              <a:gd name="connsiteY1" fmla="*/ 650875 h 1041400"/>
              <a:gd name="connsiteX2" fmla="*/ 177800 w 1174750"/>
              <a:gd name="connsiteY2" fmla="*/ 190500 h 1041400"/>
              <a:gd name="connsiteX3" fmla="*/ 406400 w 1174750"/>
              <a:gd name="connsiteY3" fmla="*/ 285750 h 1041400"/>
              <a:gd name="connsiteX4" fmla="*/ 517525 w 1174750"/>
              <a:gd name="connsiteY4" fmla="*/ 0 h 1041400"/>
              <a:gd name="connsiteX5" fmla="*/ 1174750 w 1174750"/>
              <a:gd name="connsiteY5" fmla="*/ 111125 h 1041400"/>
              <a:gd name="connsiteX6" fmla="*/ 1016000 w 1174750"/>
              <a:gd name="connsiteY6" fmla="*/ 523875 h 1041400"/>
              <a:gd name="connsiteX7" fmla="*/ 676275 w 1174750"/>
              <a:gd name="connsiteY7" fmla="*/ 390525 h 1041400"/>
              <a:gd name="connsiteX8" fmla="*/ 549275 w 1174750"/>
              <a:gd name="connsiteY8" fmla="*/ 708025 h 1041400"/>
              <a:gd name="connsiteX9" fmla="*/ 422275 w 1174750"/>
              <a:gd name="connsiteY9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041400">
                <a:moveTo>
                  <a:pt x="422275" y="1041400"/>
                </a:moveTo>
                <a:lnTo>
                  <a:pt x="0" y="650875"/>
                </a:lnTo>
                <a:lnTo>
                  <a:pt x="177800" y="190500"/>
                </a:lnTo>
                <a:lnTo>
                  <a:pt x="406400" y="285750"/>
                </a:lnTo>
                <a:lnTo>
                  <a:pt x="517525" y="0"/>
                </a:lnTo>
                <a:lnTo>
                  <a:pt x="1174750" y="111125"/>
                </a:lnTo>
                <a:lnTo>
                  <a:pt x="1016000" y="523875"/>
                </a:lnTo>
                <a:lnTo>
                  <a:pt x="676275" y="390525"/>
                </a:lnTo>
                <a:lnTo>
                  <a:pt x="549275" y="708025"/>
                </a:lnTo>
                <a:lnTo>
                  <a:pt x="422275" y="1041400"/>
                </a:lnTo>
                <a:close/>
              </a:path>
            </a:pathLst>
          </a:custGeom>
          <a:solidFill>
            <a:srgbClr val="3792AA">
              <a:alpha val="80000"/>
            </a:srgbClr>
          </a:soli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480003" y="1790163"/>
            <a:ext cx="1035540" cy="294312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350" kern="0" dirty="0">
                <a:solidFill>
                  <a:sysClr val="windowText" lastClr="000000"/>
                </a:solidFill>
                <a:latin typeface="Calibri"/>
                <a:ea typeface="+mn-ea"/>
              </a:rPr>
              <a:t>Eye/Camera</a:t>
            </a:r>
            <a:endParaRPr lang="en-US" sz="1350" kern="0" baseline="-2500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grpSp>
        <p:nvGrpSpPr>
          <p:cNvPr id="126" name="Group 254"/>
          <p:cNvGrpSpPr/>
          <p:nvPr/>
        </p:nvGrpSpPr>
        <p:grpSpPr>
          <a:xfrm rot="1279556">
            <a:off x="1806023" y="1930264"/>
            <a:ext cx="187235" cy="210494"/>
            <a:chOff x="990500" y="3212804"/>
            <a:chExt cx="1145624" cy="1287952"/>
          </a:xfrm>
        </p:grpSpPr>
        <p:grpSp>
          <p:nvGrpSpPr>
            <p:cNvPr id="127" name="Group 19"/>
            <p:cNvGrpSpPr/>
            <p:nvPr/>
          </p:nvGrpSpPr>
          <p:grpSpPr>
            <a:xfrm rot="2693286">
              <a:off x="990500" y="3212804"/>
              <a:ext cx="1145624" cy="1287952"/>
              <a:chOff x="1475656" y="3586913"/>
              <a:chExt cx="1145624" cy="1170865"/>
            </a:xfrm>
          </p:grpSpPr>
          <p:sp>
            <p:nvSpPr>
              <p:cNvPr id="129" name="Arc 128"/>
              <p:cNvSpPr/>
              <p:nvPr/>
            </p:nvSpPr>
            <p:spPr>
              <a:xfrm>
                <a:off x="1475656" y="3843378"/>
                <a:ext cx="914400" cy="914400"/>
              </a:xfrm>
              <a:prstGeom prst="arc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F0A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 flipV="1">
                <a:off x="1475656" y="3586913"/>
                <a:ext cx="576064" cy="1170865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475656" y="4191000"/>
                <a:ext cx="1145624" cy="566778"/>
              </a:xfrm>
              <a:prstGeom prst="line">
                <a:avLst/>
              </a:prstGeom>
              <a:noFill/>
              <a:ln w="19050" cap="rnd" cmpd="sng" algn="ctr">
                <a:solidFill>
                  <a:srgbClr val="F0AD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28" name="Oval 127"/>
            <p:cNvSpPr/>
            <p:nvPr/>
          </p:nvSpPr>
          <p:spPr>
            <a:xfrm flipH="1">
              <a:off x="1652816" y="3717032"/>
              <a:ext cx="182880" cy="264866"/>
            </a:xfrm>
            <a:prstGeom prst="ellipse">
              <a:avLst/>
            </a:prstGeom>
            <a:solidFill>
              <a:sysClr val="windowText" lastClr="000000"/>
            </a:solidFill>
            <a:ln w="19050" cap="flat" cmpd="thickThin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969549" y="1561052"/>
            <a:ext cx="3085778" cy="2750027"/>
            <a:chOff x="2089357" y="2375265"/>
            <a:chExt cx="5230040" cy="4660981"/>
          </a:xfrm>
        </p:grpSpPr>
        <p:cxnSp>
          <p:nvCxnSpPr>
            <p:cNvPr id="133" name="Straight Connector 132"/>
            <p:cNvCxnSpPr/>
            <p:nvPr/>
          </p:nvCxnSpPr>
          <p:spPr>
            <a:xfrm rot="6679556">
              <a:off x="2612644" y="3553718"/>
              <a:ext cx="679971" cy="839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279556" flipV="1">
              <a:off x="3239026" y="237526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 rot="1279556">
              <a:off x="2388310" y="4554325"/>
              <a:ext cx="4074804" cy="1660103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 rot="6679556">
              <a:off x="4748989" y="5035738"/>
              <a:ext cx="3999338" cy="1677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 rot="1279556" flipV="1">
              <a:off x="3027564" y="3337500"/>
              <a:ext cx="4079805" cy="81998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rot="1279556" flipV="1">
              <a:off x="2801930" y="4380474"/>
              <a:ext cx="4517467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rot="1279556">
              <a:off x="2605125" y="4414052"/>
              <a:ext cx="4074776" cy="83004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rot="1279556">
              <a:off x="2089357" y="3392972"/>
              <a:ext cx="831752" cy="33886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 rot="1279556" flipV="1">
              <a:off x="2209322" y="3068869"/>
              <a:ext cx="859739" cy="35026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rot="1279556">
              <a:off x="2157567" y="3407644"/>
              <a:ext cx="822501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ysDash"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279556">
              <a:off x="5612709" y="3091737"/>
              <a:ext cx="0" cy="300245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279556">
              <a:off x="3112394" y="3205491"/>
              <a:ext cx="0" cy="81044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6679556">
              <a:off x="2818615" y="3687787"/>
              <a:ext cx="980968" cy="5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7479556" flipH="1">
              <a:off x="2942620" y="3777557"/>
              <a:ext cx="1181335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rot="17479556" flipH="1">
              <a:off x="3094759" y="3885977"/>
              <a:ext cx="1427849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rot="1279556">
              <a:off x="4145107" y="3160316"/>
              <a:ext cx="0" cy="1715178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 rot="6679556">
              <a:off x="3516831" y="4178213"/>
              <a:ext cx="206924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 rot="17479556" flipH="1">
              <a:off x="3786388" y="4362868"/>
              <a:ext cx="2487624" cy="0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rot="1279556">
              <a:off x="6316287" y="3061589"/>
              <a:ext cx="0" cy="3608252"/>
            </a:xfrm>
            <a:prstGeom prst="line">
              <a:avLst/>
            </a:prstGeom>
            <a:noFill/>
            <a:ln w="19050" cap="rnd" cmpd="sng" algn="ctr">
              <a:solidFill>
                <a:srgbClr val="5A6378">
                  <a:lumMod val="40000"/>
                  <a:lumOff val="60000"/>
                </a:srgbClr>
              </a:solidFill>
              <a:prstDash val="solid"/>
            </a:ln>
            <a:effectLst/>
          </p:spPr>
        </p:cxnSp>
      </p:grpSp>
      <p:cxnSp>
        <p:nvCxnSpPr>
          <p:cNvPr id="153" name="Straight Connector 152"/>
          <p:cNvCxnSpPr>
            <a:endCxn id="157" idx="0"/>
          </p:cNvCxnSpPr>
          <p:nvPr/>
        </p:nvCxnSpPr>
        <p:spPr>
          <a:xfrm flipH="1">
            <a:off x="3254499" y="1244442"/>
            <a:ext cx="284904" cy="312648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cxnSp>
        <p:nvCxnSpPr>
          <p:cNvPr id="154" name="Straight Connector 153"/>
          <p:cNvCxnSpPr>
            <a:endCxn id="157" idx="3"/>
          </p:cNvCxnSpPr>
          <p:nvPr/>
        </p:nvCxnSpPr>
        <p:spPr>
          <a:xfrm flipH="1">
            <a:off x="3426841" y="1244442"/>
            <a:ext cx="112562" cy="314521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ysDot"/>
          </a:ln>
          <a:effectLst/>
        </p:spPr>
      </p:cxnSp>
      <p:sp>
        <p:nvSpPr>
          <p:cNvPr id="157" name="Freeform 156"/>
          <p:cNvSpPr/>
          <p:nvPr/>
        </p:nvSpPr>
        <p:spPr>
          <a:xfrm>
            <a:off x="3100889" y="1557090"/>
            <a:ext cx="325952" cy="324078"/>
          </a:xfrm>
          <a:custGeom>
            <a:avLst/>
            <a:gdLst>
              <a:gd name="connsiteX0" fmla="*/ 260350 w 552450"/>
              <a:gd name="connsiteY0" fmla="*/ 0 h 549275"/>
              <a:gd name="connsiteX1" fmla="*/ 0 w 552450"/>
              <a:gd name="connsiteY1" fmla="*/ 301625 h 549275"/>
              <a:gd name="connsiteX2" fmla="*/ 355600 w 552450"/>
              <a:gd name="connsiteY2" fmla="*/ 549275 h 549275"/>
              <a:gd name="connsiteX3" fmla="*/ 552450 w 552450"/>
              <a:gd name="connsiteY3" fmla="*/ 3175 h 549275"/>
              <a:gd name="connsiteX4" fmla="*/ 260350 w 552450"/>
              <a:gd name="connsiteY4" fmla="*/ 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549275">
                <a:moveTo>
                  <a:pt x="260350" y="0"/>
                </a:moveTo>
                <a:lnTo>
                  <a:pt x="0" y="301625"/>
                </a:lnTo>
                <a:lnTo>
                  <a:pt x="355600" y="549275"/>
                </a:lnTo>
                <a:lnTo>
                  <a:pt x="552450" y="3175"/>
                </a:lnTo>
                <a:lnTo>
                  <a:pt x="260350" y="0"/>
                </a:lnTo>
                <a:close/>
              </a:path>
            </a:pathLst>
          </a:custGeom>
          <a:gradFill rotWithShape="1">
            <a:gsLst>
              <a:gs pos="0">
                <a:sysClr val="windowText" lastClr="000000">
                  <a:tint val="50000"/>
                  <a:satMod val="300000"/>
                  <a:alpha val="60000"/>
                </a:sysClr>
              </a:gs>
              <a:gs pos="35000">
                <a:sysClr val="windowText" lastClr="000000">
                  <a:tint val="37000"/>
                  <a:satMod val="300000"/>
                  <a:alpha val="60000"/>
                </a:sysClr>
              </a:gs>
              <a:gs pos="100000">
                <a:sysClr val="windowText" lastClr="000000">
                  <a:tint val="15000"/>
                  <a:satMod val="350000"/>
                  <a:alpha val="60000"/>
                </a:sysClr>
              </a:gs>
            </a:gsLst>
            <a:lin ang="16200000" scaled="1"/>
          </a:gradFill>
          <a:ln w="635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cxnSp>
        <p:nvCxnSpPr>
          <p:cNvPr id="159" name="Straight Connector 158"/>
          <p:cNvCxnSpPr>
            <a:endCxn id="123" idx="0"/>
          </p:cNvCxnSpPr>
          <p:nvPr/>
        </p:nvCxnSpPr>
        <p:spPr>
          <a:xfrm flipH="1">
            <a:off x="3458686" y="1244442"/>
            <a:ext cx="80717" cy="314990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60" name="Straight Connector 159"/>
          <p:cNvCxnSpPr>
            <a:endCxn id="123" idx="1"/>
          </p:cNvCxnSpPr>
          <p:nvPr/>
        </p:nvCxnSpPr>
        <p:spPr>
          <a:xfrm flipH="1">
            <a:off x="3295899" y="1244443"/>
            <a:ext cx="243505" cy="313397"/>
          </a:xfrm>
          <a:prstGeom prst="line">
            <a:avLst/>
          </a:prstGeom>
          <a:noFill/>
          <a:ln w="6350" cap="rnd" cmpd="sng" algn="ctr">
            <a:solidFill>
              <a:srgbClr val="F0AD00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61" name="Sun 160"/>
          <p:cNvSpPr/>
          <p:nvPr/>
        </p:nvSpPr>
        <p:spPr>
          <a:xfrm>
            <a:off x="3389816" y="1102441"/>
            <a:ext cx="299175" cy="284005"/>
          </a:xfrm>
          <a:prstGeom prst="sun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AU" sz="1350" kern="0">
              <a:solidFill>
                <a:prstClr val="white"/>
              </a:solidFill>
              <a:latin typeface="Lucida Sans Unicode"/>
              <a:ea typeface="+mn-ea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221992" y="930462"/>
            <a:ext cx="627962" cy="627962"/>
          </a:xfrm>
          <a:prstGeom prst="rect">
            <a:avLst/>
          </a:prstGeom>
          <a:noFill/>
          <a:ln w="28575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074041" y="1707641"/>
            <a:ext cx="235688" cy="235688"/>
          </a:xfrm>
          <a:prstGeom prst="ellipse">
            <a:avLst/>
          </a:prstGeom>
          <a:solidFill>
            <a:sysClr val="windowText" lastClr="000000"/>
          </a:solidFill>
          <a:ln w="48000" cap="flat" cmpd="thickThin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4114800" y="635665"/>
            <a:ext cx="3771900" cy="1735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1350" dirty="0"/>
          </a:p>
        </p:txBody>
      </p:sp>
      <p:grpSp>
        <p:nvGrpSpPr>
          <p:cNvPr id="263" name="Group 262"/>
          <p:cNvGrpSpPr/>
          <p:nvPr/>
        </p:nvGrpSpPr>
        <p:grpSpPr>
          <a:xfrm>
            <a:off x="5515849" y="2010052"/>
            <a:ext cx="2263706" cy="282963"/>
            <a:chOff x="5830465" y="2820157"/>
            <a:chExt cx="3018275" cy="377284"/>
          </a:xfrm>
        </p:grpSpPr>
        <p:sp>
          <p:nvSpPr>
            <p:cNvPr id="202" name="Rectangle 201"/>
            <p:cNvSpPr/>
            <p:nvPr/>
          </p:nvSpPr>
          <p:spPr bwMode="auto">
            <a:xfrm>
              <a:off x="6207749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4" name="Rectangle 263"/>
            <p:cNvSpPr/>
            <p:nvPr/>
          </p:nvSpPr>
          <p:spPr bwMode="auto">
            <a:xfrm>
              <a:off x="5830465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6962318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7339603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7716887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8094171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8471456" y="2820157"/>
              <a:ext cx="377284" cy="377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6585034" y="2820157"/>
              <a:ext cx="377284" cy="377284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</p:grpSp>
      <p:grpSp>
        <p:nvGrpSpPr>
          <p:cNvPr id="281" name="Group 280"/>
          <p:cNvGrpSpPr/>
          <p:nvPr/>
        </p:nvGrpSpPr>
        <p:grpSpPr>
          <a:xfrm>
            <a:off x="5515849" y="1492915"/>
            <a:ext cx="2263706" cy="282963"/>
            <a:chOff x="6019107" y="2400366"/>
            <a:chExt cx="3018275" cy="377284"/>
          </a:xfrm>
        </p:grpSpPr>
        <p:sp>
          <p:nvSpPr>
            <p:cNvPr id="282" name="Rectangle 281"/>
            <p:cNvSpPr/>
            <p:nvPr/>
          </p:nvSpPr>
          <p:spPr bwMode="auto">
            <a:xfrm>
              <a:off x="6019107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7150960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7528245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5" name="Rectangle 284"/>
            <p:cNvSpPr/>
            <p:nvPr/>
          </p:nvSpPr>
          <p:spPr bwMode="auto">
            <a:xfrm>
              <a:off x="7905529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6396391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773676" y="2400366"/>
              <a:ext cx="377284" cy="37728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8282813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289" name="Rectangle 288"/>
            <p:cNvSpPr/>
            <p:nvPr/>
          </p:nvSpPr>
          <p:spPr bwMode="auto">
            <a:xfrm>
              <a:off x="8660098" y="2400366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290" name="TextBox 289"/>
          <p:cNvSpPr txBox="1"/>
          <p:nvPr/>
        </p:nvSpPr>
        <p:spPr>
          <a:xfrm>
            <a:off x="4250330" y="841356"/>
            <a:ext cx="13965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Prev</a:t>
            </a:r>
            <a:r>
              <a:rPr lang="en-AU" sz="1350" dirty="0"/>
              <a:t> </a:t>
            </a:r>
            <a:r>
              <a:rPr lang="en-AU" sz="1350" dirty="0" err="1"/>
              <a:t>Dyn</a:t>
            </a:r>
            <a:r>
              <a:rPr lang="en-AU" sz="1350" dirty="0"/>
              <a:t>. </a:t>
            </a:r>
            <a:r>
              <a:rPr lang="en-AU" sz="1350" dirty="0" err="1"/>
              <a:t>Proj</a:t>
            </a:r>
            <a:r>
              <a:rPr lang="en-AU" sz="1350" dirty="0"/>
              <a:t>. </a:t>
            </a:r>
            <a:br>
              <a:rPr lang="en-AU" sz="1350" dirty="0"/>
            </a:br>
            <a:r>
              <a:rPr lang="en-AU" sz="1350" dirty="0"/>
              <a:t>Map:</a:t>
            </a:r>
            <a:endParaRPr lang="en-GB" sz="1350" dirty="0"/>
          </a:p>
        </p:txBody>
      </p:sp>
      <p:sp>
        <p:nvSpPr>
          <p:cNvPr id="291" name="TextBox 290"/>
          <p:cNvSpPr txBox="1"/>
          <p:nvPr/>
        </p:nvSpPr>
        <p:spPr>
          <a:xfrm>
            <a:off x="4114800" y="1492915"/>
            <a:ext cx="14927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Batch Projection:</a:t>
            </a:r>
            <a:endParaRPr lang="en-GB" sz="1350" dirty="0"/>
          </a:p>
        </p:txBody>
      </p:sp>
      <p:sp>
        <p:nvSpPr>
          <p:cNvPr id="292" name="TextBox 291"/>
          <p:cNvSpPr txBox="1"/>
          <p:nvPr/>
        </p:nvSpPr>
        <p:spPr>
          <a:xfrm>
            <a:off x="4462485" y="2014942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Intersection:</a:t>
            </a:r>
            <a:endParaRPr lang="en-GB" sz="1350" dirty="0"/>
          </a:p>
        </p:txBody>
      </p:sp>
      <p:sp>
        <p:nvSpPr>
          <p:cNvPr id="293" name="TextBox 292"/>
          <p:cNvSpPr txBox="1"/>
          <p:nvPr/>
        </p:nvSpPr>
        <p:spPr>
          <a:xfrm>
            <a:off x="6515100" y="1192833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&amp;</a:t>
            </a:r>
            <a:endParaRPr lang="en-GB" sz="15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515100" y="1751314"/>
            <a:ext cx="296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=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4121944" y="628650"/>
            <a:ext cx="818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1500" dirty="0">
                <a:solidFill>
                  <a:prstClr val="black"/>
                </a:solidFill>
                <a:latin typeface="Calibri"/>
                <a:ea typeface="+mn-ea"/>
              </a:rPr>
              <a:t>Frame 2</a:t>
            </a:r>
            <a:endParaRPr lang="en-GB" sz="15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5515849" y="942248"/>
            <a:ext cx="2263706" cy="282963"/>
            <a:chOff x="5830465" y="1701958"/>
            <a:chExt cx="3018275" cy="377284"/>
          </a:xfrm>
        </p:grpSpPr>
        <p:sp>
          <p:nvSpPr>
            <p:cNvPr id="208" name="Rectangle 207"/>
            <p:cNvSpPr/>
            <p:nvPr/>
          </p:nvSpPr>
          <p:spPr bwMode="auto">
            <a:xfrm>
              <a:off x="6585033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05" name="Rectangle 204"/>
            <p:cNvSpPr/>
            <p:nvPr/>
          </p:nvSpPr>
          <p:spPr bwMode="auto">
            <a:xfrm>
              <a:off x="5830465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6207749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7716887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09" name="Rectangle 208"/>
            <p:cNvSpPr/>
            <p:nvPr/>
          </p:nvSpPr>
          <p:spPr bwMode="auto">
            <a:xfrm>
              <a:off x="6962317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1</a:t>
              </a:r>
            </a:p>
          </p:txBody>
        </p:sp>
        <p:sp>
          <p:nvSpPr>
            <p:cNvPr id="210" name="Rectangle 209"/>
            <p:cNvSpPr/>
            <p:nvPr/>
          </p:nvSpPr>
          <p:spPr bwMode="auto">
            <a:xfrm>
              <a:off x="7339602" y="1701958"/>
              <a:ext cx="377284" cy="377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chemeClr val="bg1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8094171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  <p:sp>
          <p:nvSpPr>
            <p:cNvPr id="212" name="Rectangle 211"/>
            <p:cNvSpPr/>
            <p:nvPr/>
          </p:nvSpPr>
          <p:spPr bwMode="auto">
            <a:xfrm>
              <a:off x="8471456" y="1701958"/>
              <a:ext cx="377284" cy="37728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39966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sv-SE" sz="13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0</a:t>
              </a:r>
            </a:p>
          </p:txBody>
        </p:sp>
      </p:grpSp>
      <p:sp>
        <p:nvSpPr>
          <p:cNvPr id="78" name="Right Arrow 77"/>
          <p:cNvSpPr/>
          <p:nvPr/>
        </p:nvSpPr>
        <p:spPr>
          <a:xfrm>
            <a:off x="4760590" y="1962973"/>
            <a:ext cx="3126110" cy="106747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700" dirty="0">
                <a:solidFill>
                  <a:sysClr val="windowText" lastClr="000000"/>
                </a:solidFill>
              </a:rPr>
              <a:t>Draw!</a:t>
            </a:r>
            <a:endParaRPr lang="en-GB" sz="2700" dirty="0">
              <a:solidFill>
                <a:sysClr val="windowText" lastClr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842183" y="1700212"/>
            <a:ext cx="262541" cy="262541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Left Arrow 79"/>
          <p:cNvSpPr/>
          <p:nvPr/>
        </p:nvSpPr>
        <p:spPr>
          <a:xfrm>
            <a:off x="2628900" y="1746362"/>
            <a:ext cx="374017" cy="161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Batches</a:t>
            </a:r>
            <a:endParaRPr lang="sv-SE" dirty="0"/>
          </a:p>
        </p:txBody>
      </p:sp>
      <p:pic>
        <p:nvPicPr>
          <p:cNvPr id="7" name="anim_tardis_p2_dyn_SM+batche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035"/>
            <a:ext cx="9130117" cy="5136465"/>
          </a:xfrm>
        </p:spPr>
      </p:pic>
      <p:sp>
        <p:nvSpPr>
          <p:cNvPr id="2" name="Rectangle 1"/>
          <p:cNvSpPr/>
          <p:nvPr/>
        </p:nvSpPr>
        <p:spPr>
          <a:xfrm>
            <a:off x="3279913" y="918450"/>
            <a:ext cx="904461" cy="1049498"/>
          </a:xfrm>
          <a:prstGeom prst="rect">
            <a:avLst/>
          </a:prstGeom>
          <a:noFill/>
          <a:ln w="38100">
            <a:solidFill>
              <a:srgbClr val="FF41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98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7.3"/>
</p:tagLst>
</file>

<file path=ppt/theme/theme1.xml><?xml version="1.0" encoding="utf-8"?>
<a:theme xmlns:a="http://schemas.openxmlformats.org/drawingml/2006/main" name="S15">
  <a:themeElements>
    <a:clrScheme name="SIGGRAPH 2015">
      <a:dk1>
        <a:srgbClr val="4C75A5"/>
      </a:dk1>
      <a:lt1>
        <a:srgbClr val="FFFFFF"/>
      </a:lt1>
      <a:dk2>
        <a:srgbClr val="4C75A5"/>
      </a:dk2>
      <a:lt2>
        <a:srgbClr val="FFFFFF"/>
      </a:lt2>
      <a:accent1>
        <a:srgbClr val="A0B3D8"/>
      </a:accent1>
      <a:accent2>
        <a:srgbClr val="CDDB1C"/>
      </a:accent2>
      <a:accent3>
        <a:srgbClr val="950026"/>
      </a:accent3>
      <a:accent4>
        <a:srgbClr val="F6A168"/>
      </a:accent4>
      <a:accent5>
        <a:srgbClr val="E30078"/>
      </a:accent5>
      <a:accent6>
        <a:srgbClr val="380E2C"/>
      </a:accent6>
      <a:hlink>
        <a:srgbClr val="380E2C"/>
      </a:hlink>
      <a:folHlink>
        <a:srgbClr val="A0B3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5880</TotalTime>
  <Words>6377</Words>
  <Application>Microsoft Office PowerPoint</Application>
  <PresentationFormat>On-screen Show (16:9)</PresentationFormat>
  <Paragraphs>1388</Paragraphs>
  <Slides>107</Slides>
  <Notes>96</Notes>
  <HiddenSlides>19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20" baseType="lpstr">
      <vt:lpstr>ＭＳ Ｐゴシック</vt:lpstr>
      <vt:lpstr>Arial</vt:lpstr>
      <vt:lpstr>Calibri</vt:lpstr>
      <vt:lpstr>Cambria Math</vt:lpstr>
      <vt:lpstr>Corbel</vt:lpstr>
      <vt:lpstr>Courier New</vt:lpstr>
      <vt:lpstr>Courier Std</vt:lpstr>
      <vt:lpstr>Gill Sans</vt:lpstr>
      <vt:lpstr>Lucida Sans Unicode</vt:lpstr>
      <vt:lpstr>Wingdings</vt:lpstr>
      <vt:lpstr>Wingdings 2</vt:lpstr>
      <vt:lpstr>ヒラギノ角ゴ ProN W3</vt:lpstr>
      <vt:lpstr>S15</vt:lpstr>
      <vt:lpstr>PowerPoint Presentation</vt:lpstr>
      <vt:lpstr>Part 3: Efficient Shadows from Many Lights 40 min  Ola Olsson Chalmers University of Technology</vt:lpstr>
      <vt:lpstr>Outline</vt:lpstr>
      <vt:lpstr>What’s the problem?</vt:lpstr>
      <vt:lpstr>What’s the problem?</vt:lpstr>
      <vt:lpstr>What’s the problem?</vt:lpstr>
      <vt:lpstr>What’s the problem?</vt:lpstr>
      <vt:lpstr>UKD Necropolis</vt:lpstr>
      <vt:lpstr>Shadow Quality</vt:lpstr>
      <vt:lpstr>Fully Dynamic Scenes</vt:lpstr>
      <vt:lpstr>Why Shadow Maps? (Oh why?)</vt:lpstr>
      <vt:lpstr>Solution breakdown</vt:lpstr>
      <vt:lpstr>Shadows for many lights</vt:lpstr>
      <vt:lpstr>Solution breakdown</vt:lpstr>
      <vt:lpstr>Clustered Shading Key Features</vt:lpstr>
      <vt:lpstr>Clustered Shading Key Features</vt:lpstr>
      <vt:lpstr>Solution breakdown</vt:lpstr>
      <vt:lpstr>Solution breakdown</vt:lpstr>
      <vt:lpstr>Shadow Map Resolution</vt:lpstr>
      <vt:lpstr>Shadow Map Resolution</vt:lpstr>
      <vt:lpstr>Shadow Map Resolution</vt:lpstr>
      <vt:lpstr>2. Shadow map resolution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Shadow map res</vt:lpstr>
      <vt:lpstr>Res calc.</vt:lpstr>
      <vt:lpstr>Solution breakdown</vt:lpstr>
      <vt:lpstr>Solution breakdown</vt:lpstr>
      <vt:lpstr>Shadow Map Storage</vt:lpstr>
      <vt:lpstr>Shadow map storage</vt:lpstr>
      <vt:lpstr>Shadow map storage</vt:lpstr>
      <vt:lpstr>Shadow map storage</vt:lpstr>
      <vt:lpstr>Shadow Map Storage</vt:lpstr>
      <vt:lpstr>Hardware Virtual Textures*</vt:lpstr>
      <vt:lpstr>Determining Used Pages</vt:lpstr>
      <vt:lpstr>Cube Face +X</vt:lpstr>
      <vt:lpstr>Process</vt:lpstr>
      <vt:lpstr>Process</vt:lpstr>
      <vt:lpstr>Virtual SMs – Results</vt:lpstr>
      <vt:lpstr>Virtual SMs – Results</vt:lpstr>
      <vt:lpstr>Quality vs. Memory Usage</vt:lpstr>
      <vt:lpstr>Quality vs. Memory Usage</vt:lpstr>
      <vt:lpstr>Quality vs. Memory Usage</vt:lpstr>
      <vt:lpstr>Solution breakdown</vt:lpstr>
      <vt:lpstr>Solution breakdown</vt:lpstr>
      <vt:lpstr>Basic Culling</vt:lpstr>
      <vt:lpstr>Basic Culling</vt:lpstr>
      <vt:lpstr>Basic Culling</vt:lpstr>
      <vt:lpstr>Basic Culling</vt:lpstr>
      <vt:lpstr>Basic Culling</vt:lpstr>
      <vt:lpstr>Basic Culling</vt:lpstr>
      <vt:lpstr>Basic Culling</vt:lpstr>
      <vt:lpstr>Batches</vt:lpstr>
      <vt:lpstr>Batch BVH</vt:lpstr>
      <vt:lpstr>Better Culling</vt:lpstr>
      <vt:lpstr>Better Culling</vt:lpstr>
      <vt:lpstr>Better Culling</vt:lpstr>
      <vt:lpstr>Better Culling</vt:lpstr>
      <vt:lpstr>Better Culling</vt:lpstr>
      <vt:lpstr>Better Culling</vt:lpstr>
      <vt:lpstr>Better Culling</vt:lpstr>
      <vt:lpstr>Better Culling</vt:lpstr>
      <vt:lpstr>PowerPoint Presentation</vt:lpstr>
      <vt:lpstr>Prune Batches</vt:lpstr>
      <vt:lpstr>Solution breakdown</vt:lpstr>
      <vt:lpstr>Solution breakdown</vt:lpstr>
      <vt:lpstr>Drawing</vt:lpstr>
      <vt:lpstr>Results</vt:lpstr>
      <vt:lpstr>Results</vt:lpstr>
      <vt:lpstr>Results</vt:lpstr>
      <vt:lpstr>Solution breakdown</vt:lpstr>
      <vt:lpstr>Solution breakdown</vt:lpstr>
      <vt:lpstr>Shading (2015 edition)</vt:lpstr>
      <vt:lpstr>Solution breakdown</vt:lpstr>
      <vt:lpstr>Solution breakdown</vt:lpstr>
      <vt:lpstr>Exploiting static Scene Elements</vt:lpstr>
      <vt:lpstr>Static scene elements</vt:lpstr>
      <vt:lpstr>Extending our algorithm</vt:lpstr>
      <vt:lpstr>Yet more efficient culling</vt:lpstr>
      <vt:lpstr>New problems</vt:lpstr>
      <vt:lpstr>Culling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Animated Batches</vt:lpstr>
      <vt:lpstr>Performance (Necropolis animation)</vt:lpstr>
      <vt:lpstr>Future work</vt:lpstr>
      <vt:lpstr>Problem #1 – Slow commits</vt:lpstr>
      <vt:lpstr>Problem #2 – Clearing large array textures</vt:lpstr>
      <vt:lpstr>Upbeat slide about clusters!</vt:lpstr>
      <vt:lpstr>PowerPoint Presentation</vt:lpstr>
      <vt:lpstr>References</vt:lpstr>
      <vt:lpstr>Further reading.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Ola Olsson;Markus Billeter;Emil Persson</dc:creator>
  <cp:lastModifiedBy>Ola Olsson</cp:lastModifiedBy>
  <cp:revision>497</cp:revision>
  <dcterms:created xsi:type="dcterms:W3CDTF">2015-04-06T16:08:20Z</dcterms:created>
  <dcterms:modified xsi:type="dcterms:W3CDTF">2016-01-27T07:50:50Z</dcterms:modified>
</cp:coreProperties>
</file>